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82" r:id="rId1"/>
  </p:sldMasterIdLst>
  <p:notesMasterIdLst>
    <p:notesMasterId r:id="rId39"/>
  </p:notesMasterIdLst>
  <p:sldIdLst>
    <p:sldId id="256" r:id="rId2"/>
    <p:sldId id="328" r:id="rId3"/>
    <p:sldId id="258" r:id="rId4"/>
    <p:sldId id="260" r:id="rId5"/>
    <p:sldId id="259" r:id="rId6"/>
    <p:sldId id="311" r:id="rId7"/>
    <p:sldId id="262" r:id="rId8"/>
    <p:sldId id="329" r:id="rId9"/>
    <p:sldId id="333" r:id="rId10"/>
    <p:sldId id="320" r:id="rId11"/>
    <p:sldId id="321" r:id="rId12"/>
    <p:sldId id="322" r:id="rId13"/>
    <p:sldId id="334" r:id="rId14"/>
    <p:sldId id="335" r:id="rId15"/>
    <p:sldId id="331" r:id="rId16"/>
    <p:sldId id="312" r:id="rId17"/>
    <p:sldId id="265" r:id="rId18"/>
    <p:sldId id="330" r:id="rId19"/>
    <p:sldId id="336" r:id="rId20"/>
    <p:sldId id="337" r:id="rId21"/>
    <p:sldId id="338" r:id="rId22"/>
    <p:sldId id="339" r:id="rId23"/>
    <p:sldId id="332" r:id="rId24"/>
    <p:sldId id="340" r:id="rId25"/>
    <p:sldId id="313" r:id="rId26"/>
    <p:sldId id="257" r:id="rId27"/>
    <p:sldId id="325" r:id="rId28"/>
    <p:sldId id="316" r:id="rId29"/>
    <p:sldId id="317" r:id="rId30"/>
    <p:sldId id="324" r:id="rId31"/>
    <p:sldId id="323" r:id="rId32"/>
    <p:sldId id="318" r:id="rId33"/>
    <p:sldId id="319" r:id="rId34"/>
    <p:sldId id="341" r:id="rId35"/>
    <p:sldId id="326" r:id="rId36"/>
    <p:sldId id="327" r:id="rId37"/>
    <p:sldId id="315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9180FD-3A77-4A0B-AFAF-7474CCE9E0FA}">
  <a:tblStyle styleId="{649180FD-3A77-4A0B-AFAF-7474CCE9E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0852D7-CD5F-440F-9828-610D781811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DD7B20-C722-4D8A-AA0E-1934EA5FBFF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031"/>
    <p:restoredTop sz="94643"/>
  </p:normalViewPr>
  <p:slideViewPr>
    <p:cSldViewPr snapToGrid="0">
      <p:cViewPr varScale="1">
        <p:scale>
          <a:sx n="127" d="100"/>
          <a:sy n="127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621AF16-F4F1-77C2-FCAE-4B04C798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BA3DB4FE-4887-A0F4-CB5A-E7AFF65E98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3CC58B5E-E303-6FC5-BCBF-5D55BFF906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966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2EB39349-1ADD-C8B2-97C4-0BD3E5374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>
            <a:extLst>
              <a:ext uri="{FF2B5EF4-FFF2-40B4-BE49-F238E27FC236}">
                <a16:creationId xmlns:a16="http://schemas.microsoft.com/office/drawing/2014/main" id="{F93819B8-5761-C566-AAC9-80F2ED26A4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>
            <a:extLst>
              <a:ext uri="{FF2B5EF4-FFF2-40B4-BE49-F238E27FC236}">
                <a16:creationId xmlns:a16="http://schemas.microsoft.com/office/drawing/2014/main" id="{19C6D223-9946-2E9C-5E87-B7458ECD0B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75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B141FD0-C253-7130-5ADC-D5E21B9D1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AAC9256-46EC-59F8-6271-7875BBAA8C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BF1EC9F0-18F8-298F-BB4D-98EF0EAAE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01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D4A187DA-0F56-5166-A7F7-346BAF18A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5AF961D1-1EE2-4858-2F54-D758132367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6574C3FF-913B-52D8-571B-8EBCD7FA5E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214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79580140-86FE-811A-68DE-704D5B138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9AB6FAEC-1CF1-4F67-43F0-C071698AA9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9945CD33-06CA-7930-C0C3-4DDBF61EB0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64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332E53D6-2941-AC82-62F8-683C10808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18175EDE-3764-B3B4-B06F-7E8A980A0C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E3F96C8-1580-7C16-ED62-8DDBC408F0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8619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417B1205-9FD4-6B09-DD56-689E05AA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9C0012EE-07D8-83A3-BAFF-F88528EE8F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72550DF-53BE-D78A-403E-EF3A1908C8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8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A553385C-1F18-4994-20AD-147900988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F4890F3D-F0F5-9951-E653-09895EB6D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DA83537-1F05-538F-69FB-68F9C42E53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6821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7D6E9B98-CA5D-0FC9-4B83-573C1E4EB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3C92C2BE-2F42-F7F3-60F8-742AFA0D3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4A6A2C7-B151-817A-9731-BF238E534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29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>
          <a:extLst>
            <a:ext uri="{FF2B5EF4-FFF2-40B4-BE49-F238E27FC236}">
              <a16:creationId xmlns:a16="http://schemas.microsoft.com/office/drawing/2014/main" id="{AFD360D7-FF6F-F4ED-B40F-609FCD73A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d5260bdd85_0_313:notes">
            <a:extLst>
              <a:ext uri="{FF2B5EF4-FFF2-40B4-BE49-F238E27FC236}">
                <a16:creationId xmlns:a16="http://schemas.microsoft.com/office/drawing/2014/main" id="{E7D6B17A-4BF2-7D7B-056D-375504BE07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d5260bdd85_0_313:notes">
            <a:extLst>
              <a:ext uri="{FF2B5EF4-FFF2-40B4-BE49-F238E27FC236}">
                <a16:creationId xmlns:a16="http://schemas.microsoft.com/office/drawing/2014/main" id="{C1474078-6FDF-EFA6-FEFD-1F4061861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57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2766DA03-0D94-6052-B683-6ACBE8A88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4F687458-F9E5-3276-A148-346FF95232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3F69C2A5-83CB-2F70-F561-8D552635FE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4953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4E6C2475-9847-DA77-C899-9736D6D8D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B7BC136B-8AF7-7094-7F9C-69ACC49472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00ABBB76-4BB6-875B-AEFC-6BF4A0BAD2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9382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BC8AC8FE-368E-B7A5-92ED-8B5281D23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C9F69913-90F6-A27A-DEAD-DC2D8EEB4A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393D0D1D-5F3E-56EB-3A8F-0A78C40E5F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7724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FD7811EA-058C-FACA-5354-EBF3B3092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76DB7E26-703C-18D0-57BE-7B1982B79D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429DFE82-17BF-1F99-DBC9-ECB9039832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269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ECD5CD6D-3681-F6AF-32F6-BCDCC9C93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7060FE83-929C-4238-CC3E-3494F0D6A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B6772CC1-8947-F88E-685E-CBE725B270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0788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FFC8FD17-0236-A6DF-A0F0-5D6B82FB3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05E05E7E-386F-05C0-28A9-FA245E864E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3242DE1-4001-0ED9-B879-177B346619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2035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2078F3A0-3369-BD32-A9CD-8CFE1181D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4FEE89C2-5A97-8D57-D7E8-E17AB324C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B7DF704E-4AFE-30B0-06C3-CE5B48D94D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5765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7A70BC3-DAF5-F08E-CC5F-7C8A882EE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6C0C6DF9-F5D1-9DF1-02E6-6AAA3F67F7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5283BE82-CC9A-E554-8B7C-C137CCF7C3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536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912E43A-90FF-E375-7CE0-230170F53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6B53C3E6-004C-72AD-3FA5-22BAD4066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A9E020BD-082B-5A43-D4F4-C4D5B68DC4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023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BD092CF-5E96-717F-D9F7-DB952189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449ABB75-D5EE-E2AE-F248-9BC9EFFDD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A92974-1410-9D9D-64A5-EF94234E0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0415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56E3337F-7DF9-F764-F2F8-6138F91BF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9C1DA7AF-1F5E-D536-8836-0F0706550C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5AFC5E0E-A093-686D-128F-B09C48D77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71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5F3BBD3A-F8CB-90B1-3C24-C2ECA5BBF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7C11CCF0-B63F-5BFB-0200-0530F122B3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C3761BC-F6E8-F76B-5209-724D05287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630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0903EC66-8590-81C9-171D-469479488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C69CABB4-1C1C-3839-E364-0F16FC1905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F7B5E05D-6EC8-798B-03C9-227B72F489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534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10C87379-58B9-F522-C3F5-F7E1FC649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CC166BA5-49BE-BB59-9FE0-A8E0D493E9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6E9AC117-1CC9-1097-57F1-D750FEDE8D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7801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FF466EED-0FE6-95AB-E17F-A87FFCC6B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0A74D0EF-CD1D-2064-08A4-1398B619D6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1EB1E9B3-096A-E79B-D669-AB3D22EC7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8589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346A44B-A064-EE6C-48B6-08004099A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D372B562-79F9-9A32-5080-A5A45C53D1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82F931-5031-2E08-D0A9-A7DE4D96C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3241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>
          <a:extLst>
            <a:ext uri="{FF2B5EF4-FFF2-40B4-BE49-F238E27FC236}">
              <a16:creationId xmlns:a16="http://schemas.microsoft.com/office/drawing/2014/main" id="{569660C8-427E-0F76-A5FD-EE0A91663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35e18421cc_13_10:notes">
            <a:extLst>
              <a:ext uri="{FF2B5EF4-FFF2-40B4-BE49-F238E27FC236}">
                <a16:creationId xmlns:a16="http://schemas.microsoft.com/office/drawing/2014/main" id="{651F75A5-9CC3-2F0B-9939-369A4FB004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35e18421cc_13_10:notes">
            <a:extLst>
              <a:ext uri="{FF2B5EF4-FFF2-40B4-BE49-F238E27FC236}">
                <a16:creationId xmlns:a16="http://schemas.microsoft.com/office/drawing/2014/main" id="{F960EB79-E4A3-7557-689D-8D6E0B2109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00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7ED25E00-185B-3731-EF55-CAF8E3DFF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E5CF8924-16FF-35FB-FD1C-3BC46F488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0AE6F8B-001B-2F70-45A2-4F39F0EA83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901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3ABF715E-6379-E79A-1108-A8F8491FD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690920E-0B3C-381D-B50B-CD01C2E2E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436E6A89-FC00-7608-A72F-18E4627D22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273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E33AEEC8-9194-8282-1A69-52F786E1A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06318887-94C7-5C25-0D71-9516F8C603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6266C7C1-15CB-24EF-8631-A321700ECF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75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508475"/>
            <a:ext cx="41139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159225"/>
            <a:ext cx="4113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586796">
            <a:off x="-13996" y="143600"/>
            <a:ext cx="1454426" cy="1280493"/>
            <a:chOff x="5917100" y="2092158"/>
            <a:chExt cx="1102175" cy="970367"/>
          </a:xfrm>
        </p:grpSpPr>
        <p:sp>
          <p:nvSpPr>
            <p:cNvPr id="12" name="Google Shape;12;p2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0" y="2687325"/>
            <a:ext cx="1558778" cy="2456198"/>
            <a:chOff x="0" y="2687325"/>
            <a:chExt cx="1558778" cy="2456198"/>
          </a:xfrm>
        </p:grpSpPr>
        <p:sp>
          <p:nvSpPr>
            <p:cNvPr id="19" name="Google Shape;19;p2"/>
            <p:cNvSpPr/>
            <p:nvPr/>
          </p:nvSpPr>
          <p:spPr>
            <a:xfrm>
              <a:off x="0" y="2889975"/>
              <a:ext cx="1558778" cy="2253548"/>
            </a:xfrm>
            <a:custGeom>
              <a:avLst/>
              <a:gdLst/>
              <a:ahLst/>
              <a:cxnLst/>
              <a:rect l="l" t="t" r="r" b="b"/>
              <a:pathLst>
                <a:path w="16043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16042" y="23192"/>
                  </a:lnTo>
                  <a:cubicBezTo>
                    <a:pt x="16002" y="23127"/>
                    <a:pt x="15967" y="23066"/>
                    <a:pt x="15931" y="23005"/>
                  </a:cubicBezTo>
                  <a:cubicBezTo>
                    <a:pt x="15233" y="21904"/>
                    <a:pt x="14186" y="21062"/>
                    <a:pt x="13010" y="20516"/>
                  </a:cubicBezTo>
                  <a:cubicBezTo>
                    <a:pt x="12859" y="20446"/>
                    <a:pt x="12758" y="20403"/>
                    <a:pt x="12625" y="20353"/>
                  </a:cubicBezTo>
                  <a:cubicBezTo>
                    <a:pt x="12517" y="20310"/>
                    <a:pt x="12405" y="20270"/>
                    <a:pt x="12293" y="20235"/>
                  </a:cubicBezTo>
                  <a:cubicBezTo>
                    <a:pt x="12056" y="20159"/>
                    <a:pt x="11815" y="20094"/>
                    <a:pt x="11570" y="20036"/>
                  </a:cubicBezTo>
                  <a:cubicBezTo>
                    <a:pt x="11052" y="19918"/>
                    <a:pt x="10523" y="19828"/>
                    <a:pt x="10001" y="19734"/>
                  </a:cubicBezTo>
                  <a:cubicBezTo>
                    <a:pt x="8955" y="19551"/>
                    <a:pt x="7886" y="19360"/>
                    <a:pt x="6926" y="18885"/>
                  </a:cubicBezTo>
                  <a:cubicBezTo>
                    <a:pt x="5954" y="18407"/>
                    <a:pt x="5234" y="17597"/>
                    <a:pt x="4947" y="16547"/>
                  </a:cubicBezTo>
                  <a:cubicBezTo>
                    <a:pt x="4515" y="14975"/>
                    <a:pt x="5001" y="13399"/>
                    <a:pt x="5580" y="11931"/>
                  </a:cubicBezTo>
                  <a:cubicBezTo>
                    <a:pt x="5875" y="11190"/>
                    <a:pt x="6192" y="10467"/>
                    <a:pt x="6415" y="9701"/>
                  </a:cubicBezTo>
                  <a:cubicBezTo>
                    <a:pt x="6649" y="8902"/>
                    <a:pt x="6810" y="8082"/>
                    <a:pt x="6821" y="7247"/>
                  </a:cubicBezTo>
                  <a:cubicBezTo>
                    <a:pt x="6840" y="5768"/>
                    <a:pt x="6397" y="4336"/>
                    <a:pt x="5544" y="3127"/>
                  </a:cubicBezTo>
                  <a:cubicBezTo>
                    <a:pt x="4799" y="2073"/>
                    <a:pt x="3763" y="1235"/>
                    <a:pt x="2597" y="688"/>
                  </a:cubicBezTo>
                  <a:cubicBezTo>
                    <a:pt x="1781" y="303"/>
                    <a:pt x="900" y="7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25" y="2687325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-446850" y="42641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7954202" y="1"/>
            <a:ext cx="1189799" cy="1567250"/>
          </a:xfrm>
          <a:custGeom>
            <a:avLst/>
            <a:gdLst/>
            <a:ahLst/>
            <a:cxnLst/>
            <a:rect l="l" t="t" r="r" b="b"/>
            <a:pathLst>
              <a:path w="7042" h="9276" extrusionOk="0">
                <a:moveTo>
                  <a:pt x="1" y="1"/>
                </a:moveTo>
                <a:cubicBezTo>
                  <a:pt x="116" y="814"/>
                  <a:pt x="544" y="1555"/>
                  <a:pt x="1094" y="2166"/>
                </a:cubicBezTo>
                <a:cubicBezTo>
                  <a:pt x="1450" y="2555"/>
                  <a:pt x="1857" y="2861"/>
                  <a:pt x="2314" y="3120"/>
                </a:cubicBezTo>
                <a:cubicBezTo>
                  <a:pt x="2778" y="3386"/>
                  <a:pt x="3260" y="3609"/>
                  <a:pt x="3720" y="3886"/>
                </a:cubicBezTo>
                <a:cubicBezTo>
                  <a:pt x="4170" y="4152"/>
                  <a:pt x="4587" y="4466"/>
                  <a:pt x="4890" y="4897"/>
                </a:cubicBezTo>
                <a:cubicBezTo>
                  <a:pt x="5145" y="5258"/>
                  <a:pt x="5289" y="5675"/>
                  <a:pt x="5390" y="6103"/>
                </a:cubicBezTo>
                <a:cubicBezTo>
                  <a:pt x="5592" y="6955"/>
                  <a:pt x="5685" y="7865"/>
                  <a:pt x="6206" y="8603"/>
                </a:cubicBezTo>
                <a:cubicBezTo>
                  <a:pt x="6408" y="8891"/>
                  <a:pt x="6692" y="9143"/>
                  <a:pt x="7013" y="9265"/>
                </a:cubicBezTo>
                <a:cubicBezTo>
                  <a:pt x="7023" y="9268"/>
                  <a:pt x="7030" y="9273"/>
                  <a:pt x="7041" y="9276"/>
                </a:cubicBezTo>
                <a:lnTo>
                  <a:pt x="70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/>
          <p:nvPr/>
        </p:nvSpPr>
        <p:spPr>
          <a:xfrm rot="-4279404">
            <a:off x="4085679" y="-2957230"/>
            <a:ext cx="3922572" cy="3368674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30"/>
          <p:cNvGrpSpPr/>
          <p:nvPr/>
        </p:nvGrpSpPr>
        <p:grpSpPr>
          <a:xfrm rot="-2700000">
            <a:off x="8327828" y="3887114"/>
            <a:ext cx="1454433" cy="1280500"/>
            <a:chOff x="5917100" y="2092158"/>
            <a:chExt cx="1102175" cy="970367"/>
          </a:xfrm>
        </p:grpSpPr>
        <p:sp>
          <p:nvSpPr>
            <p:cNvPr id="271" name="Google Shape;271;p30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0"/>
          <p:cNvSpPr txBox="1"/>
          <p:nvPr/>
        </p:nvSpPr>
        <p:spPr>
          <a:xfrm>
            <a:off x="3971525" y="3758375"/>
            <a:ext cx="44595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and infographics &amp; images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1"/>
          <p:cNvGrpSpPr/>
          <p:nvPr/>
        </p:nvGrpSpPr>
        <p:grpSpPr>
          <a:xfrm rot="-3841284">
            <a:off x="31098" y="3763536"/>
            <a:ext cx="1454351" cy="1280427"/>
            <a:chOff x="5917100" y="2092158"/>
            <a:chExt cx="1102175" cy="970367"/>
          </a:xfrm>
        </p:grpSpPr>
        <p:sp>
          <p:nvSpPr>
            <p:cNvPr id="280" name="Google Shape;280;p31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1"/>
          <p:cNvGrpSpPr/>
          <p:nvPr/>
        </p:nvGrpSpPr>
        <p:grpSpPr>
          <a:xfrm>
            <a:off x="-76205" y="-76198"/>
            <a:ext cx="1818296" cy="2255930"/>
            <a:chOff x="-76205" y="-76198"/>
            <a:chExt cx="1818296" cy="2255930"/>
          </a:xfrm>
        </p:grpSpPr>
        <p:sp>
          <p:nvSpPr>
            <p:cNvPr id="287" name="Google Shape;287;p31"/>
            <p:cNvSpPr/>
            <p:nvPr/>
          </p:nvSpPr>
          <p:spPr>
            <a:xfrm>
              <a:off x="-76205" y="-76198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63125" y="170617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8075500" y="3152325"/>
            <a:ext cx="3494036" cy="2300917"/>
          </a:xfrm>
          <a:custGeom>
            <a:avLst/>
            <a:gdLst/>
            <a:ahLst/>
            <a:cxnLst/>
            <a:rect l="l" t="t" r="r" b="b"/>
            <a:pathLst>
              <a:path w="11187" h="7367" extrusionOk="0">
                <a:moveTo>
                  <a:pt x="4164" y="0"/>
                </a:moveTo>
                <a:cubicBezTo>
                  <a:pt x="3316" y="0"/>
                  <a:pt x="2256" y="570"/>
                  <a:pt x="1303" y="2750"/>
                </a:cubicBezTo>
                <a:cubicBezTo>
                  <a:pt x="1" y="5722"/>
                  <a:pt x="2244" y="7366"/>
                  <a:pt x="4825" y="7366"/>
                </a:cubicBezTo>
                <a:cubicBezTo>
                  <a:pt x="6207" y="7366"/>
                  <a:pt x="7687" y="6894"/>
                  <a:pt x="8769" y="5901"/>
                </a:cubicBezTo>
                <a:cubicBezTo>
                  <a:pt x="11186" y="3678"/>
                  <a:pt x="8009" y="1750"/>
                  <a:pt x="6491" y="1005"/>
                </a:cubicBezTo>
                <a:cubicBezTo>
                  <a:pt x="6099" y="814"/>
                  <a:pt x="5721" y="595"/>
                  <a:pt x="5350" y="364"/>
                </a:cubicBezTo>
                <a:cubicBezTo>
                  <a:pt x="5064" y="186"/>
                  <a:pt x="4649" y="0"/>
                  <a:pt x="41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6534975" y="32735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3"/>
          <p:cNvGrpSpPr/>
          <p:nvPr/>
        </p:nvGrpSpPr>
        <p:grpSpPr>
          <a:xfrm>
            <a:off x="2794889" y="-133343"/>
            <a:ext cx="3554222" cy="1347930"/>
            <a:chOff x="2472250" y="-133343"/>
            <a:chExt cx="3554222" cy="1347930"/>
          </a:xfrm>
        </p:grpSpPr>
        <p:sp>
          <p:nvSpPr>
            <p:cNvPr id="294" name="Google Shape;294;p33"/>
            <p:cNvSpPr/>
            <p:nvPr/>
          </p:nvSpPr>
          <p:spPr>
            <a:xfrm>
              <a:off x="2472250" y="-133343"/>
              <a:ext cx="3554222" cy="1170202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3429750" y="818888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821325" y="2423475"/>
            <a:ext cx="46095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821325" y="3214526"/>
            <a:ext cx="4609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7891425" y="1"/>
            <a:ext cx="1252576" cy="1567250"/>
            <a:chOff x="7891425" y="1"/>
            <a:chExt cx="1252576" cy="1567250"/>
          </a:xfrm>
        </p:grpSpPr>
        <p:sp>
          <p:nvSpPr>
            <p:cNvPr id="27" name="Google Shape;27;p3"/>
            <p:cNvSpPr/>
            <p:nvPr/>
          </p:nvSpPr>
          <p:spPr>
            <a:xfrm>
              <a:off x="7954202" y="1"/>
              <a:ext cx="1189799" cy="1567250"/>
            </a:xfrm>
            <a:custGeom>
              <a:avLst/>
              <a:gdLst/>
              <a:ahLst/>
              <a:cxnLst/>
              <a:rect l="l" t="t" r="r" b="b"/>
              <a:pathLst>
                <a:path w="7042" h="9276" extrusionOk="0">
                  <a:moveTo>
                    <a:pt x="1" y="1"/>
                  </a:moveTo>
                  <a:cubicBezTo>
                    <a:pt x="116" y="814"/>
                    <a:pt x="544" y="1555"/>
                    <a:pt x="1094" y="2166"/>
                  </a:cubicBezTo>
                  <a:cubicBezTo>
                    <a:pt x="1450" y="2555"/>
                    <a:pt x="1857" y="2861"/>
                    <a:pt x="2314" y="3120"/>
                  </a:cubicBezTo>
                  <a:cubicBezTo>
                    <a:pt x="2778" y="3386"/>
                    <a:pt x="3260" y="3609"/>
                    <a:pt x="3720" y="3886"/>
                  </a:cubicBezTo>
                  <a:cubicBezTo>
                    <a:pt x="4170" y="4152"/>
                    <a:pt x="4587" y="4466"/>
                    <a:pt x="4890" y="4897"/>
                  </a:cubicBezTo>
                  <a:cubicBezTo>
                    <a:pt x="5145" y="5258"/>
                    <a:pt x="5289" y="5675"/>
                    <a:pt x="5390" y="6103"/>
                  </a:cubicBezTo>
                  <a:cubicBezTo>
                    <a:pt x="5592" y="6955"/>
                    <a:pt x="5685" y="7865"/>
                    <a:pt x="6206" y="8603"/>
                  </a:cubicBezTo>
                  <a:cubicBezTo>
                    <a:pt x="6408" y="8891"/>
                    <a:pt x="6692" y="9143"/>
                    <a:pt x="7013" y="9265"/>
                  </a:cubicBezTo>
                  <a:cubicBezTo>
                    <a:pt x="7023" y="9268"/>
                    <a:pt x="7030" y="9273"/>
                    <a:pt x="7041" y="9276"/>
                  </a:cubicBezTo>
                  <a:lnTo>
                    <a:pt x="70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91425" y="193450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055280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1583188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1583188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 rot="4252875" flipH="1">
            <a:off x="-462158" y="3843033"/>
            <a:ext cx="1454415" cy="1280483"/>
            <a:chOff x="5917100" y="2092158"/>
            <a:chExt cx="1102175" cy="970367"/>
          </a:xfrm>
        </p:grpSpPr>
        <p:sp>
          <p:nvSpPr>
            <p:cNvPr id="44" name="Google Shape;44;p5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7925625" y="-148520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0" y="0"/>
            <a:ext cx="9220200" cy="5219696"/>
            <a:chOff x="0" y="0"/>
            <a:chExt cx="9220200" cy="5219696"/>
          </a:xfrm>
        </p:grpSpPr>
        <p:grpSp>
          <p:nvGrpSpPr>
            <p:cNvPr id="52" name="Google Shape;52;p5"/>
            <p:cNvGrpSpPr/>
            <p:nvPr/>
          </p:nvGrpSpPr>
          <p:grpSpPr>
            <a:xfrm>
              <a:off x="0" y="0"/>
              <a:ext cx="1558778" cy="2416275"/>
              <a:chOff x="0" y="0"/>
              <a:chExt cx="1558778" cy="2416275"/>
            </a:xfrm>
          </p:grpSpPr>
          <p:sp>
            <p:nvSpPr>
              <p:cNvPr id="53" name="Google Shape;53;p5"/>
              <p:cNvSpPr/>
              <p:nvPr/>
            </p:nvSpPr>
            <p:spPr>
              <a:xfrm rot="10800000" flipH="1">
                <a:off x="0" y="0"/>
                <a:ext cx="1558778" cy="2253548"/>
              </a:xfrm>
              <a:custGeom>
                <a:avLst/>
                <a:gdLst/>
                <a:ahLst/>
                <a:cxnLst/>
                <a:rect l="l" t="t" r="r" b="b"/>
                <a:pathLst>
                  <a:path w="16043" h="23193" extrusionOk="0">
                    <a:moveTo>
                      <a:pt x="0" y="1"/>
                    </a:moveTo>
                    <a:lnTo>
                      <a:pt x="0" y="23192"/>
                    </a:lnTo>
                    <a:lnTo>
                      <a:pt x="16042" y="23192"/>
                    </a:lnTo>
                    <a:cubicBezTo>
                      <a:pt x="16002" y="23127"/>
                      <a:pt x="15967" y="23066"/>
                      <a:pt x="15931" y="23005"/>
                    </a:cubicBezTo>
                    <a:cubicBezTo>
                      <a:pt x="15233" y="21904"/>
                      <a:pt x="14186" y="21062"/>
                      <a:pt x="13010" y="20516"/>
                    </a:cubicBezTo>
                    <a:cubicBezTo>
                      <a:pt x="12859" y="20446"/>
                      <a:pt x="12758" y="20403"/>
                      <a:pt x="12625" y="20353"/>
                    </a:cubicBezTo>
                    <a:cubicBezTo>
                      <a:pt x="12517" y="20310"/>
                      <a:pt x="12405" y="20270"/>
                      <a:pt x="12293" y="20235"/>
                    </a:cubicBezTo>
                    <a:cubicBezTo>
                      <a:pt x="12056" y="20159"/>
                      <a:pt x="11815" y="20094"/>
                      <a:pt x="11570" y="20036"/>
                    </a:cubicBezTo>
                    <a:cubicBezTo>
                      <a:pt x="11052" y="19918"/>
                      <a:pt x="10523" y="19828"/>
                      <a:pt x="10001" y="19734"/>
                    </a:cubicBezTo>
                    <a:cubicBezTo>
                      <a:pt x="8955" y="19551"/>
                      <a:pt x="7886" y="19360"/>
                      <a:pt x="6926" y="18885"/>
                    </a:cubicBezTo>
                    <a:cubicBezTo>
                      <a:pt x="5954" y="18407"/>
                      <a:pt x="5234" y="17597"/>
                      <a:pt x="4947" y="16547"/>
                    </a:cubicBezTo>
                    <a:cubicBezTo>
                      <a:pt x="4515" y="14975"/>
                      <a:pt x="5001" y="13399"/>
                      <a:pt x="5580" y="11931"/>
                    </a:cubicBezTo>
                    <a:cubicBezTo>
                      <a:pt x="5875" y="11190"/>
                      <a:pt x="6192" y="10467"/>
                      <a:pt x="6415" y="9701"/>
                    </a:cubicBezTo>
                    <a:cubicBezTo>
                      <a:pt x="6649" y="8902"/>
                      <a:pt x="6810" y="8082"/>
                      <a:pt x="6821" y="7247"/>
                    </a:cubicBezTo>
                    <a:cubicBezTo>
                      <a:pt x="6840" y="5768"/>
                      <a:pt x="6397" y="4336"/>
                      <a:pt x="5544" y="3127"/>
                    </a:cubicBezTo>
                    <a:cubicBezTo>
                      <a:pt x="4799" y="2073"/>
                      <a:pt x="3763" y="1235"/>
                      <a:pt x="2597" y="688"/>
                    </a:cubicBezTo>
                    <a:cubicBezTo>
                      <a:pt x="1781" y="303"/>
                      <a:pt x="900" y="7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67425" y="2020575"/>
                <a:ext cx="395700" cy="395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" name="Google Shape;55;p5"/>
            <p:cNvSpPr/>
            <p:nvPr/>
          </p:nvSpPr>
          <p:spPr>
            <a:xfrm rot="10800000">
              <a:off x="7762898" y="2695559"/>
              <a:ext cx="1457301" cy="2524137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" y="1"/>
            <a:ext cx="9191623" cy="4895872"/>
            <a:chOff x="2" y="1"/>
            <a:chExt cx="9191623" cy="4895872"/>
          </a:xfrm>
        </p:grpSpPr>
        <p:grpSp>
          <p:nvGrpSpPr>
            <p:cNvPr id="59" name="Google Shape;59;p6"/>
            <p:cNvGrpSpPr/>
            <p:nvPr/>
          </p:nvGrpSpPr>
          <p:grpSpPr>
            <a:xfrm>
              <a:off x="2" y="1"/>
              <a:ext cx="9191623" cy="4895872"/>
              <a:chOff x="2" y="1"/>
              <a:chExt cx="9191623" cy="4895872"/>
            </a:xfrm>
          </p:grpSpPr>
          <p:sp>
            <p:nvSpPr>
              <p:cNvPr id="60" name="Google Shape;60;p6"/>
              <p:cNvSpPr/>
              <p:nvPr/>
            </p:nvSpPr>
            <p:spPr>
              <a:xfrm flipH="1">
                <a:off x="8543928" y="1904100"/>
                <a:ext cx="647697" cy="2991773"/>
              </a:xfrm>
              <a:custGeom>
                <a:avLst/>
                <a:gdLst/>
                <a:ahLst/>
                <a:cxnLst/>
                <a:rect l="l" t="t" r="r" b="b"/>
                <a:pathLst>
                  <a:path w="9013" h="19015" extrusionOk="0">
                    <a:moveTo>
                      <a:pt x="0" y="1"/>
                    </a:moveTo>
                    <a:lnTo>
                      <a:pt x="0" y="19015"/>
                    </a:lnTo>
                    <a:cubicBezTo>
                      <a:pt x="1022" y="18385"/>
                      <a:pt x="2061" y="17788"/>
                      <a:pt x="3054" y="17119"/>
                    </a:cubicBezTo>
                    <a:cubicBezTo>
                      <a:pt x="3879" y="16561"/>
                      <a:pt x="4666" y="15953"/>
                      <a:pt x="5368" y="15244"/>
                    </a:cubicBezTo>
                    <a:cubicBezTo>
                      <a:pt x="6044" y="14557"/>
                      <a:pt x="6631" y="13780"/>
                      <a:pt x="7142" y="12963"/>
                    </a:cubicBezTo>
                    <a:cubicBezTo>
                      <a:pt x="8160" y="11348"/>
                      <a:pt x="9012" y="9362"/>
                      <a:pt x="8523" y="7423"/>
                    </a:cubicBezTo>
                    <a:cubicBezTo>
                      <a:pt x="8059" y="5588"/>
                      <a:pt x="6530" y="4239"/>
                      <a:pt x="5019" y="3224"/>
                    </a:cubicBezTo>
                    <a:cubicBezTo>
                      <a:pt x="4040" y="2566"/>
                      <a:pt x="3044" y="1932"/>
                      <a:pt x="2054" y="1289"/>
                    </a:cubicBezTo>
                    <a:cubicBezTo>
                      <a:pt x="1378" y="850"/>
                      <a:pt x="694" y="41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6"/>
              <p:cNvSpPr/>
              <p:nvPr/>
            </p:nvSpPr>
            <p:spPr>
              <a:xfrm flipH="1">
                <a:off x="2" y="1"/>
                <a:ext cx="1189799" cy="1567250"/>
              </a:xfrm>
              <a:custGeom>
                <a:avLst/>
                <a:gdLst/>
                <a:ahLst/>
                <a:cxnLst/>
                <a:rect l="l" t="t" r="r" b="b"/>
                <a:pathLst>
                  <a:path w="7042" h="9276" extrusionOk="0">
                    <a:moveTo>
                      <a:pt x="1" y="1"/>
                    </a:moveTo>
                    <a:cubicBezTo>
                      <a:pt x="116" y="814"/>
                      <a:pt x="544" y="1555"/>
                      <a:pt x="1094" y="2166"/>
                    </a:cubicBezTo>
                    <a:cubicBezTo>
                      <a:pt x="1450" y="2555"/>
                      <a:pt x="1857" y="2861"/>
                      <a:pt x="2314" y="3120"/>
                    </a:cubicBezTo>
                    <a:cubicBezTo>
                      <a:pt x="2778" y="3386"/>
                      <a:pt x="3260" y="3609"/>
                      <a:pt x="3720" y="3886"/>
                    </a:cubicBezTo>
                    <a:cubicBezTo>
                      <a:pt x="4170" y="4152"/>
                      <a:pt x="4587" y="4466"/>
                      <a:pt x="4890" y="4897"/>
                    </a:cubicBezTo>
                    <a:cubicBezTo>
                      <a:pt x="5145" y="5258"/>
                      <a:pt x="5289" y="5675"/>
                      <a:pt x="5390" y="6103"/>
                    </a:cubicBezTo>
                    <a:cubicBezTo>
                      <a:pt x="5592" y="6955"/>
                      <a:pt x="5685" y="7865"/>
                      <a:pt x="6206" y="8603"/>
                    </a:cubicBezTo>
                    <a:cubicBezTo>
                      <a:pt x="6408" y="8891"/>
                      <a:pt x="6692" y="9143"/>
                      <a:pt x="7013" y="9265"/>
                    </a:cubicBezTo>
                    <a:cubicBezTo>
                      <a:pt x="7023" y="9268"/>
                      <a:pt x="7030" y="9273"/>
                      <a:pt x="7041" y="9276"/>
                    </a:cubicBezTo>
                    <a:lnTo>
                      <a:pt x="70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6"/>
            <p:cNvSpPr/>
            <p:nvPr/>
          </p:nvSpPr>
          <p:spPr>
            <a:xfrm>
              <a:off x="8669925" y="2001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7432487">
            <a:off x="1805773" y="4662469"/>
            <a:ext cx="3922632" cy="3368726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5" y="-45596"/>
            <a:ext cx="9198312" cy="5189097"/>
            <a:chOff x="-5" y="-45596"/>
            <a:chExt cx="9198312" cy="5189097"/>
          </a:xfrm>
        </p:grpSpPr>
        <p:sp>
          <p:nvSpPr>
            <p:cNvPr id="67" name="Google Shape;67;p7"/>
            <p:cNvSpPr/>
            <p:nvPr/>
          </p:nvSpPr>
          <p:spPr>
            <a:xfrm rot="10800000" flipH="1">
              <a:off x="-5" y="3505185"/>
              <a:ext cx="1514484" cy="1638316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58825" y="3263925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5610225" y="-45596"/>
              <a:ext cx="3588082" cy="490624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720000" y="1751700"/>
            <a:ext cx="4121700" cy="21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135550" y="1595175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135550" y="2756615"/>
            <a:ext cx="48729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3175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"/>
          </p:nvPr>
        </p:nvSpPr>
        <p:spPr>
          <a:xfrm>
            <a:off x="3394784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2053983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4735668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6076376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 hasCustomPrompt="1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7" hasCustomPrompt="1"/>
          </p:nvPr>
        </p:nvSpPr>
        <p:spPr>
          <a:xfrm>
            <a:off x="2856067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 hasCustomPrompt="1"/>
          </p:nvPr>
        </p:nvSpPr>
        <p:spPr>
          <a:xfrm>
            <a:off x="5537752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5"/>
          </p:nvPr>
        </p:nvSpPr>
        <p:spPr>
          <a:xfrm>
            <a:off x="3394784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6076376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7"/>
          </p:nvPr>
        </p:nvSpPr>
        <p:spPr>
          <a:xfrm>
            <a:off x="2053983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8"/>
          </p:nvPr>
        </p:nvSpPr>
        <p:spPr>
          <a:xfrm>
            <a:off x="4735668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-12420" y="0"/>
            <a:ext cx="9156403" cy="5624539"/>
            <a:chOff x="-12420" y="0"/>
            <a:chExt cx="9156403" cy="5624539"/>
          </a:xfrm>
        </p:grpSpPr>
        <p:sp>
          <p:nvSpPr>
            <p:cNvPr id="101" name="Google Shape;101;p13"/>
            <p:cNvSpPr/>
            <p:nvPr/>
          </p:nvSpPr>
          <p:spPr>
            <a:xfrm rot="5400000">
              <a:off x="-1341184" y="3810975"/>
              <a:ext cx="3142328" cy="484800"/>
            </a:xfrm>
            <a:custGeom>
              <a:avLst/>
              <a:gdLst/>
              <a:ahLst/>
              <a:cxnLst/>
              <a:rect l="l" t="t" r="r" b="b"/>
              <a:pathLst>
                <a:path w="17748" h="5136" extrusionOk="0">
                  <a:moveTo>
                    <a:pt x="4819" y="1"/>
                  </a:moveTo>
                  <a:cubicBezTo>
                    <a:pt x="4695" y="1"/>
                    <a:pt x="4571" y="13"/>
                    <a:pt x="4447" y="37"/>
                  </a:cubicBezTo>
                  <a:cubicBezTo>
                    <a:pt x="4008" y="123"/>
                    <a:pt x="3588" y="325"/>
                    <a:pt x="3206" y="551"/>
                  </a:cubicBezTo>
                  <a:cubicBezTo>
                    <a:pt x="2814" y="789"/>
                    <a:pt x="2457" y="1077"/>
                    <a:pt x="2138" y="1405"/>
                  </a:cubicBezTo>
                  <a:cubicBezTo>
                    <a:pt x="1469" y="2084"/>
                    <a:pt x="957" y="2904"/>
                    <a:pt x="551" y="3761"/>
                  </a:cubicBezTo>
                  <a:cubicBezTo>
                    <a:pt x="338" y="4207"/>
                    <a:pt x="159" y="4668"/>
                    <a:pt x="1" y="5135"/>
                  </a:cubicBezTo>
                  <a:lnTo>
                    <a:pt x="17748" y="5135"/>
                  </a:lnTo>
                  <a:cubicBezTo>
                    <a:pt x="17582" y="4538"/>
                    <a:pt x="17313" y="3977"/>
                    <a:pt x="16917" y="3498"/>
                  </a:cubicBezTo>
                  <a:cubicBezTo>
                    <a:pt x="16327" y="2793"/>
                    <a:pt x="15510" y="2322"/>
                    <a:pt x="14625" y="2092"/>
                  </a:cubicBezTo>
                  <a:cubicBezTo>
                    <a:pt x="14188" y="1978"/>
                    <a:pt x="13743" y="1929"/>
                    <a:pt x="13297" y="1929"/>
                  </a:cubicBezTo>
                  <a:cubicBezTo>
                    <a:pt x="12568" y="1929"/>
                    <a:pt x="11836" y="2061"/>
                    <a:pt x="11135" y="2257"/>
                  </a:cubicBezTo>
                  <a:cubicBezTo>
                    <a:pt x="10670" y="2389"/>
                    <a:pt x="10197" y="2511"/>
                    <a:pt x="9715" y="2511"/>
                  </a:cubicBezTo>
                  <a:cubicBezTo>
                    <a:pt x="9605" y="2511"/>
                    <a:pt x="9494" y="2505"/>
                    <a:pt x="9383" y="2491"/>
                  </a:cubicBezTo>
                  <a:cubicBezTo>
                    <a:pt x="8976" y="2437"/>
                    <a:pt x="8592" y="2282"/>
                    <a:pt x="8239" y="2077"/>
                  </a:cubicBezTo>
                  <a:cubicBezTo>
                    <a:pt x="7573" y="1685"/>
                    <a:pt x="7012" y="1102"/>
                    <a:pt x="6412" y="649"/>
                  </a:cubicBezTo>
                  <a:cubicBezTo>
                    <a:pt x="6264" y="538"/>
                    <a:pt x="6113" y="433"/>
                    <a:pt x="5954" y="339"/>
                  </a:cubicBezTo>
                  <a:cubicBezTo>
                    <a:pt x="5796" y="246"/>
                    <a:pt x="5645" y="171"/>
                    <a:pt x="5487" y="116"/>
                  </a:cubicBezTo>
                  <a:cubicBezTo>
                    <a:pt x="5267" y="40"/>
                    <a:pt x="5043" y="1"/>
                    <a:pt x="4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6761821" y="0"/>
              <a:ext cx="2382163" cy="1017717"/>
            </a:xfrm>
            <a:custGeom>
              <a:avLst/>
              <a:gdLst/>
              <a:ahLst/>
              <a:cxnLst/>
              <a:rect l="l" t="t" r="r" b="b"/>
              <a:pathLst>
                <a:path w="12233" h="9632" extrusionOk="0">
                  <a:moveTo>
                    <a:pt x="296" y="0"/>
                  </a:moveTo>
                  <a:cubicBezTo>
                    <a:pt x="188" y="389"/>
                    <a:pt x="112" y="785"/>
                    <a:pt x="76" y="1184"/>
                  </a:cubicBezTo>
                  <a:cubicBezTo>
                    <a:pt x="0" y="2044"/>
                    <a:pt x="123" y="2933"/>
                    <a:pt x="605" y="3663"/>
                  </a:cubicBezTo>
                  <a:cubicBezTo>
                    <a:pt x="853" y="4041"/>
                    <a:pt x="1184" y="4379"/>
                    <a:pt x="1594" y="4577"/>
                  </a:cubicBezTo>
                  <a:cubicBezTo>
                    <a:pt x="1927" y="4737"/>
                    <a:pt x="2297" y="4791"/>
                    <a:pt x="2663" y="4791"/>
                  </a:cubicBezTo>
                  <a:cubicBezTo>
                    <a:pt x="2731" y="4791"/>
                    <a:pt x="2800" y="4789"/>
                    <a:pt x="2868" y="4786"/>
                  </a:cubicBezTo>
                  <a:cubicBezTo>
                    <a:pt x="3800" y="4735"/>
                    <a:pt x="4699" y="4419"/>
                    <a:pt x="5631" y="4386"/>
                  </a:cubicBezTo>
                  <a:cubicBezTo>
                    <a:pt x="5669" y="4385"/>
                    <a:pt x="5707" y="4384"/>
                    <a:pt x="5745" y="4384"/>
                  </a:cubicBezTo>
                  <a:cubicBezTo>
                    <a:pt x="6586" y="4384"/>
                    <a:pt x="7397" y="4685"/>
                    <a:pt x="8030" y="5246"/>
                  </a:cubicBezTo>
                  <a:cubicBezTo>
                    <a:pt x="8653" y="5797"/>
                    <a:pt x="9085" y="6526"/>
                    <a:pt x="9538" y="7214"/>
                  </a:cubicBezTo>
                  <a:cubicBezTo>
                    <a:pt x="9769" y="7563"/>
                    <a:pt x="10006" y="7912"/>
                    <a:pt x="10279" y="8228"/>
                  </a:cubicBezTo>
                  <a:cubicBezTo>
                    <a:pt x="10581" y="8585"/>
                    <a:pt x="10930" y="8897"/>
                    <a:pt x="11318" y="9160"/>
                  </a:cubicBezTo>
                  <a:cubicBezTo>
                    <a:pt x="11599" y="9351"/>
                    <a:pt x="11909" y="9520"/>
                    <a:pt x="12233" y="9631"/>
                  </a:cubicBezTo>
                  <a:lnTo>
                    <a:pt x="122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10300" y="35783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3"/>
          <p:cNvSpPr/>
          <p:nvPr/>
        </p:nvSpPr>
        <p:spPr>
          <a:xfrm>
            <a:off x="8430775" y="3173791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1"/>
          </p:nvPr>
        </p:nvSpPr>
        <p:spPr>
          <a:xfrm>
            <a:off x="1275625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2"/>
          </p:nvPr>
        </p:nvSpPr>
        <p:spPr>
          <a:xfrm>
            <a:off x="3574824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4"/>
          </p:nvPr>
        </p:nvSpPr>
        <p:spPr>
          <a:xfrm>
            <a:off x="1275625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ubTitle" idx="5"/>
          </p:nvPr>
        </p:nvSpPr>
        <p:spPr>
          <a:xfrm>
            <a:off x="3574827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2" name="Google Shape;202;p25"/>
          <p:cNvGrpSpPr/>
          <p:nvPr/>
        </p:nvGrpSpPr>
        <p:grpSpPr>
          <a:xfrm>
            <a:off x="-19044" y="-57650"/>
            <a:ext cx="9163039" cy="5201149"/>
            <a:chOff x="-19044" y="-57650"/>
            <a:chExt cx="9163039" cy="5201149"/>
          </a:xfrm>
        </p:grpSpPr>
        <p:sp>
          <p:nvSpPr>
            <p:cNvPr id="203" name="Google Shape;203;p25"/>
            <p:cNvSpPr/>
            <p:nvPr/>
          </p:nvSpPr>
          <p:spPr>
            <a:xfrm flipH="1">
              <a:off x="-19044" y="-57650"/>
              <a:ext cx="638170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25"/>
            <p:cNvGrpSpPr/>
            <p:nvPr/>
          </p:nvGrpSpPr>
          <p:grpSpPr>
            <a:xfrm>
              <a:off x="8153410" y="2434487"/>
              <a:ext cx="990586" cy="2709011"/>
              <a:chOff x="8153410" y="2434488"/>
              <a:chExt cx="990586" cy="2709011"/>
            </a:xfrm>
          </p:grpSpPr>
          <p:sp>
            <p:nvSpPr>
              <p:cNvPr id="205" name="Google Shape;205;p25"/>
              <p:cNvSpPr/>
              <p:nvPr/>
            </p:nvSpPr>
            <p:spPr>
              <a:xfrm rot="10800000">
                <a:off x="8153410" y="2505082"/>
                <a:ext cx="990586" cy="2638417"/>
              </a:xfrm>
              <a:custGeom>
                <a:avLst/>
                <a:gdLst/>
                <a:ahLst/>
                <a:cxnLst/>
                <a:rect l="l" t="t" r="r" b="b"/>
                <a:pathLst>
                  <a:path w="20742" h="25735" extrusionOk="0">
                    <a:moveTo>
                      <a:pt x="0" y="1"/>
                    </a:moveTo>
                    <a:lnTo>
                      <a:pt x="0" y="25735"/>
                    </a:lnTo>
                    <a:cubicBezTo>
                      <a:pt x="1403" y="25595"/>
                      <a:pt x="2789" y="25253"/>
                      <a:pt x="4116" y="24760"/>
                    </a:cubicBezTo>
                    <a:cubicBezTo>
                      <a:pt x="6092" y="24026"/>
                      <a:pt x="7952" y="22940"/>
                      <a:pt x="9560" y="21576"/>
                    </a:cubicBezTo>
                    <a:cubicBezTo>
                      <a:pt x="11067" y="20295"/>
                      <a:pt x="12377" y="18762"/>
                      <a:pt x="13297" y="17007"/>
                    </a:cubicBezTo>
                    <a:cubicBezTo>
                      <a:pt x="13712" y="16222"/>
                      <a:pt x="14082" y="15337"/>
                      <a:pt x="14139" y="14463"/>
                    </a:cubicBezTo>
                    <a:cubicBezTo>
                      <a:pt x="14197" y="13653"/>
                      <a:pt x="13956" y="12888"/>
                      <a:pt x="13229" y="12434"/>
                    </a:cubicBezTo>
                    <a:cubicBezTo>
                      <a:pt x="12510" y="11984"/>
                      <a:pt x="11546" y="11952"/>
                      <a:pt x="10711" y="11815"/>
                    </a:cubicBezTo>
                    <a:cubicBezTo>
                      <a:pt x="9042" y="11549"/>
                      <a:pt x="7110" y="10186"/>
                      <a:pt x="10851" y="8937"/>
                    </a:cubicBezTo>
                    <a:cubicBezTo>
                      <a:pt x="11208" y="8818"/>
                      <a:pt x="11578" y="8736"/>
                      <a:pt x="11927" y="8588"/>
                    </a:cubicBezTo>
                    <a:cubicBezTo>
                      <a:pt x="12374" y="8401"/>
                      <a:pt x="12819" y="8214"/>
                      <a:pt x="13262" y="8019"/>
                    </a:cubicBezTo>
                    <a:cubicBezTo>
                      <a:pt x="14924" y="7297"/>
                      <a:pt x="16575" y="6440"/>
                      <a:pt x="17907" y="5228"/>
                    </a:cubicBezTo>
                    <a:cubicBezTo>
                      <a:pt x="18893" y="4325"/>
                      <a:pt x="19716" y="3224"/>
                      <a:pt x="20234" y="2005"/>
                    </a:cubicBezTo>
                    <a:cubicBezTo>
                      <a:pt x="20349" y="1727"/>
                      <a:pt x="20461" y="1407"/>
                      <a:pt x="20547" y="1101"/>
                    </a:cubicBezTo>
                    <a:cubicBezTo>
                      <a:pt x="20623" y="817"/>
                      <a:pt x="20695" y="469"/>
                      <a:pt x="20723" y="223"/>
                    </a:cubicBezTo>
                    <a:cubicBezTo>
                      <a:pt x="20731" y="148"/>
                      <a:pt x="20738" y="76"/>
                      <a:pt x="207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5"/>
              <p:cNvSpPr/>
              <p:nvPr/>
            </p:nvSpPr>
            <p:spPr>
              <a:xfrm>
                <a:off x="8630400" y="2434488"/>
                <a:ext cx="395700" cy="395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" name="Google Shape;207;p25"/>
          <p:cNvSpPr/>
          <p:nvPr/>
        </p:nvSpPr>
        <p:spPr>
          <a:xfrm>
            <a:off x="1439100" y="4613404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71" r:id="rId9"/>
    <p:sldLayoutId id="2147483676" r:id="rId10"/>
    <p:sldLayoutId id="2147483677" r:id="rId11"/>
    <p:sldLayoutId id="2147483678" r:id="rId12"/>
    <p:sldLayoutId id="214748367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ctrTitle"/>
          </p:nvPr>
        </p:nvSpPr>
        <p:spPr>
          <a:xfrm>
            <a:off x="713224" y="1069416"/>
            <a:ext cx="4693253" cy="2049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Mental Health Data Engineering Project</a:t>
            </a:r>
            <a:endParaRPr dirty="0"/>
          </a:p>
        </p:txBody>
      </p:sp>
      <p:sp>
        <p:nvSpPr>
          <p:cNvPr id="308" name="Google Shape;308;p37"/>
          <p:cNvSpPr/>
          <p:nvPr/>
        </p:nvSpPr>
        <p:spPr>
          <a:xfrm>
            <a:off x="5397250" y="3083025"/>
            <a:ext cx="3746757" cy="2060497"/>
          </a:xfrm>
          <a:custGeom>
            <a:avLst/>
            <a:gdLst/>
            <a:ahLst/>
            <a:cxnLst/>
            <a:rect l="l" t="t" r="r" b="b"/>
            <a:pathLst>
              <a:path w="24364" h="23656" extrusionOk="0">
                <a:moveTo>
                  <a:pt x="23846" y="0"/>
                </a:moveTo>
                <a:cubicBezTo>
                  <a:pt x="23787" y="0"/>
                  <a:pt x="23728" y="2"/>
                  <a:pt x="23670" y="5"/>
                </a:cubicBezTo>
                <a:cubicBezTo>
                  <a:pt x="23364" y="19"/>
                  <a:pt x="23148" y="51"/>
                  <a:pt x="22831" y="141"/>
                </a:cubicBezTo>
                <a:cubicBezTo>
                  <a:pt x="22278" y="303"/>
                  <a:pt x="21781" y="616"/>
                  <a:pt x="21364" y="1055"/>
                </a:cubicBezTo>
                <a:cubicBezTo>
                  <a:pt x="20414" y="2051"/>
                  <a:pt x="20040" y="3512"/>
                  <a:pt x="19770" y="4840"/>
                </a:cubicBezTo>
                <a:cubicBezTo>
                  <a:pt x="19468" y="6315"/>
                  <a:pt x="19274" y="7815"/>
                  <a:pt x="18856" y="9265"/>
                </a:cubicBezTo>
                <a:cubicBezTo>
                  <a:pt x="18464" y="10617"/>
                  <a:pt x="17856" y="11970"/>
                  <a:pt x="16694" y="12830"/>
                </a:cubicBezTo>
                <a:cubicBezTo>
                  <a:pt x="15725" y="13544"/>
                  <a:pt x="14577" y="13770"/>
                  <a:pt x="13415" y="13770"/>
                </a:cubicBezTo>
                <a:cubicBezTo>
                  <a:pt x="12903" y="13770"/>
                  <a:pt x="12388" y="13726"/>
                  <a:pt x="11884" y="13661"/>
                </a:cubicBezTo>
                <a:cubicBezTo>
                  <a:pt x="10723" y="13512"/>
                  <a:pt x="9523" y="13255"/>
                  <a:pt x="8337" y="13255"/>
                </a:cubicBezTo>
                <a:cubicBezTo>
                  <a:pt x="7811" y="13255"/>
                  <a:pt x="7288" y="13306"/>
                  <a:pt x="6771" y="13438"/>
                </a:cubicBezTo>
                <a:cubicBezTo>
                  <a:pt x="5937" y="13654"/>
                  <a:pt x="5167" y="14104"/>
                  <a:pt x="4473" y="14607"/>
                </a:cubicBezTo>
                <a:cubicBezTo>
                  <a:pt x="3829" y="15075"/>
                  <a:pt x="3257" y="15644"/>
                  <a:pt x="2761" y="16266"/>
                </a:cubicBezTo>
                <a:cubicBezTo>
                  <a:pt x="1796" y="17485"/>
                  <a:pt x="1170" y="18943"/>
                  <a:pt x="731" y="20425"/>
                </a:cubicBezTo>
                <a:cubicBezTo>
                  <a:pt x="415" y="21487"/>
                  <a:pt x="192" y="22569"/>
                  <a:pt x="1" y="23655"/>
                </a:cubicBezTo>
                <a:lnTo>
                  <a:pt x="24364" y="23655"/>
                </a:lnTo>
                <a:lnTo>
                  <a:pt x="24364" y="30"/>
                </a:lnTo>
                <a:cubicBezTo>
                  <a:pt x="24357" y="30"/>
                  <a:pt x="24347" y="26"/>
                  <a:pt x="24332" y="26"/>
                </a:cubicBezTo>
                <a:cubicBezTo>
                  <a:pt x="24260" y="19"/>
                  <a:pt x="24191" y="12"/>
                  <a:pt x="24120" y="8"/>
                </a:cubicBezTo>
                <a:cubicBezTo>
                  <a:pt x="24028" y="4"/>
                  <a:pt x="23936" y="0"/>
                  <a:pt x="238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7"/>
          <p:cNvSpPr/>
          <p:nvPr/>
        </p:nvSpPr>
        <p:spPr>
          <a:xfrm flipH="1">
            <a:off x="7550208" y="-639075"/>
            <a:ext cx="1593791" cy="2417947"/>
          </a:xfrm>
          <a:custGeom>
            <a:avLst/>
            <a:gdLst/>
            <a:ahLst/>
            <a:cxnLst/>
            <a:rect l="l" t="t" r="r" b="b"/>
            <a:pathLst>
              <a:path w="9013" h="19015" extrusionOk="0">
                <a:moveTo>
                  <a:pt x="0" y="1"/>
                </a:moveTo>
                <a:lnTo>
                  <a:pt x="0" y="19015"/>
                </a:lnTo>
                <a:cubicBezTo>
                  <a:pt x="1022" y="18385"/>
                  <a:pt x="2061" y="17788"/>
                  <a:pt x="3054" y="17119"/>
                </a:cubicBezTo>
                <a:cubicBezTo>
                  <a:pt x="3879" y="16561"/>
                  <a:pt x="4666" y="15953"/>
                  <a:pt x="5368" y="15244"/>
                </a:cubicBezTo>
                <a:cubicBezTo>
                  <a:pt x="6044" y="14557"/>
                  <a:pt x="6631" y="13780"/>
                  <a:pt x="7142" y="12963"/>
                </a:cubicBezTo>
                <a:cubicBezTo>
                  <a:pt x="8160" y="11348"/>
                  <a:pt x="9012" y="9362"/>
                  <a:pt x="8523" y="7423"/>
                </a:cubicBezTo>
                <a:cubicBezTo>
                  <a:pt x="8059" y="5588"/>
                  <a:pt x="6530" y="4239"/>
                  <a:pt x="5019" y="3224"/>
                </a:cubicBezTo>
                <a:cubicBezTo>
                  <a:pt x="4040" y="2566"/>
                  <a:pt x="3044" y="1932"/>
                  <a:pt x="2054" y="1289"/>
                </a:cubicBezTo>
                <a:cubicBezTo>
                  <a:pt x="1378" y="850"/>
                  <a:pt x="694" y="414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7"/>
          <p:cNvGrpSpPr/>
          <p:nvPr/>
        </p:nvGrpSpPr>
        <p:grpSpPr>
          <a:xfrm rot="-5803427">
            <a:off x="8032396" y="3715751"/>
            <a:ext cx="1454404" cy="1280474"/>
            <a:chOff x="5917100" y="2092158"/>
            <a:chExt cx="1102175" cy="970367"/>
          </a:xfrm>
        </p:grpSpPr>
        <p:sp>
          <p:nvSpPr>
            <p:cNvPr id="311" name="Google Shape;311;p37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37"/>
          <p:cNvGrpSpPr/>
          <p:nvPr/>
        </p:nvGrpSpPr>
        <p:grpSpPr>
          <a:xfrm>
            <a:off x="5330195" y="1069416"/>
            <a:ext cx="3169210" cy="3153247"/>
            <a:chOff x="5330195" y="1069416"/>
            <a:chExt cx="3169210" cy="3153247"/>
          </a:xfrm>
        </p:grpSpPr>
        <p:grpSp>
          <p:nvGrpSpPr>
            <p:cNvPr id="318" name="Google Shape;318;p37"/>
            <p:cNvGrpSpPr/>
            <p:nvPr/>
          </p:nvGrpSpPr>
          <p:grpSpPr>
            <a:xfrm>
              <a:off x="5330195" y="1069416"/>
              <a:ext cx="3169210" cy="3153247"/>
              <a:chOff x="1781375" y="2040725"/>
              <a:chExt cx="516200" cy="513600"/>
            </a:xfrm>
          </p:grpSpPr>
          <p:sp>
            <p:nvSpPr>
              <p:cNvPr id="319" name="Google Shape;319;p37"/>
              <p:cNvSpPr/>
              <p:nvPr/>
            </p:nvSpPr>
            <p:spPr>
              <a:xfrm>
                <a:off x="1781375" y="2286825"/>
                <a:ext cx="251225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10700" fill="none" extrusionOk="0">
                    <a:moveTo>
                      <a:pt x="3666" y="5735"/>
                    </a:moveTo>
                    <a:cubicBezTo>
                      <a:pt x="3120" y="6394"/>
                      <a:pt x="3083" y="7771"/>
                      <a:pt x="4181" y="8660"/>
                    </a:cubicBezTo>
                    <a:cubicBezTo>
                      <a:pt x="5274" y="9552"/>
                      <a:pt x="7206" y="9408"/>
                      <a:pt x="7699" y="8729"/>
                    </a:cubicBezTo>
                    <a:cubicBezTo>
                      <a:pt x="8192" y="8052"/>
                      <a:pt x="7145" y="7279"/>
                      <a:pt x="6562" y="7930"/>
                    </a:cubicBezTo>
                    <a:cubicBezTo>
                      <a:pt x="6383" y="8131"/>
                      <a:pt x="6303" y="8383"/>
                      <a:pt x="6285" y="8635"/>
                    </a:cubicBezTo>
                    <a:cubicBezTo>
                      <a:pt x="6220" y="9455"/>
                      <a:pt x="6782" y="10189"/>
                      <a:pt x="7577" y="10394"/>
                    </a:cubicBezTo>
                    <a:cubicBezTo>
                      <a:pt x="8746" y="10700"/>
                      <a:pt x="10049" y="10189"/>
                      <a:pt x="10049" y="10189"/>
                    </a:cubicBezTo>
                    <a:lnTo>
                      <a:pt x="10049" y="0"/>
                    </a:lnTo>
                    <a:lnTo>
                      <a:pt x="997" y="0"/>
                    </a:lnTo>
                    <a:cubicBezTo>
                      <a:pt x="997" y="0"/>
                      <a:pt x="0" y="2274"/>
                      <a:pt x="1439" y="3299"/>
                    </a:cubicBezTo>
                    <a:cubicBezTo>
                      <a:pt x="1925" y="3645"/>
                      <a:pt x="2547" y="3739"/>
                      <a:pt x="3130" y="3598"/>
                    </a:cubicBezTo>
                    <a:cubicBezTo>
                      <a:pt x="3641" y="3480"/>
                      <a:pt x="4221" y="3184"/>
                      <a:pt x="4296" y="2479"/>
                    </a:cubicBezTo>
                    <a:cubicBezTo>
                      <a:pt x="4432" y="1192"/>
                      <a:pt x="2627" y="752"/>
                      <a:pt x="2504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7"/>
              <p:cNvSpPr/>
              <p:nvPr/>
            </p:nvSpPr>
            <p:spPr>
              <a:xfrm>
                <a:off x="1799450" y="2375500"/>
                <a:ext cx="64325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314" fill="none" extrusionOk="0">
                    <a:moveTo>
                      <a:pt x="1195" y="1"/>
                    </a:moveTo>
                    <a:cubicBezTo>
                      <a:pt x="1195" y="1"/>
                      <a:pt x="1" y="2246"/>
                      <a:pt x="2573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7"/>
              <p:cNvSpPr/>
              <p:nvPr/>
            </p:nvSpPr>
            <p:spPr>
              <a:xfrm>
                <a:off x="191520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0" y="249"/>
                    </a:moveTo>
                    <a:cubicBezTo>
                      <a:pt x="0" y="249"/>
                      <a:pt x="1616" y="1"/>
                      <a:pt x="191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7"/>
              <p:cNvSpPr/>
              <p:nvPr/>
            </p:nvSpPr>
            <p:spPr>
              <a:xfrm>
                <a:off x="1946875" y="2350950"/>
                <a:ext cx="35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2095" fill="none" extrusionOk="0">
                    <a:moveTo>
                      <a:pt x="0" y="2094"/>
                    </a:moveTo>
                    <a:cubicBezTo>
                      <a:pt x="0" y="2094"/>
                      <a:pt x="1414" y="1666"/>
                      <a:pt x="97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7"/>
              <p:cNvSpPr/>
              <p:nvPr/>
            </p:nvSpPr>
            <p:spPr>
              <a:xfrm>
                <a:off x="2046325" y="2286825"/>
                <a:ext cx="251250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10700" fill="none" extrusionOk="0">
                    <a:moveTo>
                      <a:pt x="6383" y="5735"/>
                    </a:moveTo>
                    <a:cubicBezTo>
                      <a:pt x="6930" y="6394"/>
                      <a:pt x="6963" y="7771"/>
                      <a:pt x="5869" y="8660"/>
                    </a:cubicBezTo>
                    <a:cubicBezTo>
                      <a:pt x="4771" y="9552"/>
                      <a:pt x="2843" y="9408"/>
                      <a:pt x="2350" y="8729"/>
                    </a:cubicBezTo>
                    <a:cubicBezTo>
                      <a:pt x="1857" y="8052"/>
                      <a:pt x="2905" y="7279"/>
                      <a:pt x="3487" y="7930"/>
                    </a:cubicBezTo>
                    <a:cubicBezTo>
                      <a:pt x="3667" y="8131"/>
                      <a:pt x="3747" y="8383"/>
                      <a:pt x="3764" y="8635"/>
                    </a:cubicBezTo>
                    <a:cubicBezTo>
                      <a:pt x="3829" y="9455"/>
                      <a:pt x="3267" y="10189"/>
                      <a:pt x="2473" y="10394"/>
                    </a:cubicBezTo>
                    <a:cubicBezTo>
                      <a:pt x="1303" y="10700"/>
                      <a:pt x="1" y="10189"/>
                      <a:pt x="1" y="10189"/>
                    </a:cubicBezTo>
                    <a:lnTo>
                      <a:pt x="1" y="0"/>
                    </a:lnTo>
                    <a:lnTo>
                      <a:pt x="9052" y="0"/>
                    </a:lnTo>
                    <a:cubicBezTo>
                      <a:pt x="9052" y="0"/>
                      <a:pt x="10050" y="2274"/>
                      <a:pt x="8610" y="3299"/>
                    </a:cubicBezTo>
                    <a:cubicBezTo>
                      <a:pt x="8121" y="3645"/>
                      <a:pt x="7503" y="3739"/>
                      <a:pt x="6920" y="3598"/>
                    </a:cubicBezTo>
                    <a:cubicBezTo>
                      <a:pt x="6409" y="3480"/>
                      <a:pt x="5826" y="3184"/>
                      <a:pt x="5754" y="2479"/>
                    </a:cubicBezTo>
                    <a:cubicBezTo>
                      <a:pt x="5613" y="1192"/>
                      <a:pt x="7423" y="752"/>
                      <a:pt x="7546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7"/>
              <p:cNvSpPr/>
              <p:nvPr/>
            </p:nvSpPr>
            <p:spPr>
              <a:xfrm>
                <a:off x="2215150" y="2375500"/>
                <a:ext cx="6435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314" fill="none" extrusionOk="0">
                    <a:moveTo>
                      <a:pt x="1379" y="1"/>
                    </a:moveTo>
                    <a:cubicBezTo>
                      <a:pt x="1379" y="1"/>
                      <a:pt x="2573" y="2246"/>
                      <a:pt x="1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7"/>
              <p:cNvSpPr/>
              <p:nvPr/>
            </p:nvSpPr>
            <p:spPr>
              <a:xfrm>
                <a:off x="211595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1911" y="249"/>
                    </a:moveTo>
                    <a:cubicBezTo>
                      <a:pt x="1911" y="249"/>
                      <a:pt x="296" y="1"/>
                      <a:pt x="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7"/>
              <p:cNvSpPr/>
              <p:nvPr/>
            </p:nvSpPr>
            <p:spPr>
              <a:xfrm>
                <a:off x="2096600" y="2350950"/>
                <a:ext cx="354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095" fill="none" extrusionOk="0">
                    <a:moveTo>
                      <a:pt x="1419" y="2094"/>
                    </a:moveTo>
                    <a:cubicBezTo>
                      <a:pt x="1419" y="2094"/>
                      <a:pt x="1" y="1666"/>
                      <a:pt x="44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7"/>
              <p:cNvSpPr/>
              <p:nvPr/>
            </p:nvSpPr>
            <p:spPr>
              <a:xfrm>
                <a:off x="2103900" y="2040725"/>
                <a:ext cx="76025" cy="1074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97" fill="none" extrusionOk="0">
                    <a:moveTo>
                      <a:pt x="590" y="4085"/>
                    </a:moveTo>
                    <a:cubicBezTo>
                      <a:pt x="590" y="4085"/>
                      <a:pt x="1" y="1548"/>
                      <a:pt x="648" y="774"/>
                    </a:cubicBezTo>
                    <a:cubicBezTo>
                      <a:pt x="1296" y="1"/>
                      <a:pt x="2925" y="487"/>
                      <a:pt x="2983" y="1476"/>
                    </a:cubicBezTo>
                    <a:cubicBezTo>
                      <a:pt x="3041" y="2469"/>
                      <a:pt x="1191" y="4296"/>
                      <a:pt x="1191" y="42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7"/>
              <p:cNvSpPr/>
              <p:nvPr/>
            </p:nvSpPr>
            <p:spPr>
              <a:xfrm>
                <a:off x="2075750" y="2054325"/>
                <a:ext cx="39775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3656" fill="none" extrusionOk="0">
                    <a:moveTo>
                      <a:pt x="1318" y="3656"/>
                    </a:moveTo>
                    <a:cubicBezTo>
                      <a:pt x="1318" y="3656"/>
                      <a:pt x="26" y="1918"/>
                      <a:pt x="15" y="1245"/>
                    </a:cubicBezTo>
                    <a:cubicBezTo>
                      <a:pt x="1" y="576"/>
                      <a:pt x="1015" y="1"/>
                      <a:pt x="1590" y="5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>
                <a:off x="2138800" y="2078500"/>
                <a:ext cx="714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21" fill="none" extrusionOk="0">
                    <a:moveTo>
                      <a:pt x="0" y="3120"/>
                    </a:moveTo>
                    <a:cubicBezTo>
                      <a:pt x="0" y="3120"/>
                      <a:pt x="2159" y="2254"/>
                      <a:pt x="2508" y="1419"/>
                    </a:cubicBezTo>
                    <a:cubicBezTo>
                      <a:pt x="2857" y="588"/>
                      <a:pt x="2015" y="1"/>
                      <a:pt x="1533" y="34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>
                <a:off x="2089050" y="2175550"/>
                <a:ext cx="2685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4452" fill="none" extrusionOk="0">
                    <a:moveTo>
                      <a:pt x="1" y="4451"/>
                    </a:moveTo>
                    <a:cubicBezTo>
                      <a:pt x="271" y="2785"/>
                      <a:pt x="652" y="836"/>
                      <a:pt x="1073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>
                <a:off x="2099300" y="2140900"/>
                <a:ext cx="453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707" extrusionOk="0">
                    <a:moveTo>
                      <a:pt x="765" y="1"/>
                    </a:moveTo>
                    <a:cubicBezTo>
                      <a:pt x="621" y="1"/>
                      <a:pt x="467" y="29"/>
                      <a:pt x="306" y="99"/>
                    </a:cubicBezTo>
                    <a:cubicBezTo>
                      <a:pt x="306" y="99"/>
                      <a:pt x="1" y="1438"/>
                      <a:pt x="534" y="1679"/>
                    </a:cubicBezTo>
                    <a:cubicBezTo>
                      <a:pt x="576" y="1698"/>
                      <a:pt x="620" y="1707"/>
                      <a:pt x="664" y="1707"/>
                    </a:cubicBezTo>
                    <a:cubicBezTo>
                      <a:pt x="1180" y="1707"/>
                      <a:pt x="1814" y="523"/>
                      <a:pt x="1814" y="523"/>
                    </a:cubicBezTo>
                    <a:cubicBezTo>
                      <a:pt x="1814" y="523"/>
                      <a:pt x="1382" y="1"/>
                      <a:pt x="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>
                <a:off x="1936875" y="2073650"/>
                <a:ext cx="79100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4228" fill="none" extrusionOk="0">
                    <a:moveTo>
                      <a:pt x="2073" y="4142"/>
                    </a:moveTo>
                    <a:cubicBezTo>
                      <a:pt x="2073" y="4142"/>
                      <a:pt x="3163" y="1778"/>
                      <a:pt x="2685" y="890"/>
                    </a:cubicBezTo>
                    <a:cubicBezTo>
                      <a:pt x="2206" y="1"/>
                      <a:pt x="515" y="148"/>
                      <a:pt x="256" y="1106"/>
                    </a:cubicBezTo>
                    <a:cubicBezTo>
                      <a:pt x="0" y="2066"/>
                      <a:pt x="1440" y="4228"/>
                      <a:pt x="1440" y="422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7"/>
              <p:cNvSpPr/>
              <p:nvPr/>
            </p:nvSpPr>
            <p:spPr>
              <a:xfrm>
                <a:off x="1997950" y="2093975"/>
                <a:ext cx="47775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3523" fill="none" extrusionOk="0">
                    <a:moveTo>
                      <a:pt x="0" y="3523"/>
                    </a:moveTo>
                    <a:cubicBezTo>
                      <a:pt x="0" y="3523"/>
                      <a:pt x="1612" y="2080"/>
                      <a:pt x="1760" y="1426"/>
                    </a:cubicBezTo>
                    <a:cubicBezTo>
                      <a:pt x="1911" y="771"/>
                      <a:pt x="1033" y="1"/>
                      <a:pt x="350" y="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7"/>
              <p:cNvSpPr/>
              <p:nvPr/>
            </p:nvSpPr>
            <p:spPr>
              <a:xfrm>
                <a:off x="1909100" y="2100000"/>
                <a:ext cx="5712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463" fill="none" extrusionOk="0">
                    <a:moveTo>
                      <a:pt x="2285" y="3462"/>
                    </a:moveTo>
                    <a:cubicBezTo>
                      <a:pt x="2285" y="3462"/>
                      <a:pt x="345" y="2174"/>
                      <a:pt x="173" y="1289"/>
                    </a:cubicBezTo>
                    <a:cubicBezTo>
                      <a:pt x="0" y="404"/>
                      <a:pt x="939" y="1"/>
                      <a:pt x="1342" y="43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7"/>
              <p:cNvSpPr/>
              <p:nvPr/>
            </p:nvSpPr>
            <p:spPr>
              <a:xfrm>
                <a:off x="1984825" y="2209825"/>
                <a:ext cx="54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81" fill="none" extrusionOk="0">
                    <a:moveTo>
                      <a:pt x="198" y="3080"/>
                    </a:moveTo>
                    <a:cubicBezTo>
                      <a:pt x="216" y="1836"/>
                      <a:pt x="173" y="645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7"/>
              <p:cNvSpPr/>
              <p:nvPr/>
            </p:nvSpPr>
            <p:spPr>
              <a:xfrm>
                <a:off x="1960975" y="2174825"/>
                <a:ext cx="39800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718" extrusionOk="0">
                    <a:moveTo>
                      <a:pt x="908" y="0"/>
                    </a:moveTo>
                    <a:cubicBezTo>
                      <a:pt x="404" y="0"/>
                      <a:pt x="1" y="325"/>
                      <a:pt x="1" y="325"/>
                    </a:cubicBezTo>
                    <a:cubicBezTo>
                      <a:pt x="1" y="325"/>
                      <a:pt x="415" y="1718"/>
                      <a:pt x="953" y="1718"/>
                    </a:cubicBezTo>
                    <a:cubicBezTo>
                      <a:pt x="976" y="1718"/>
                      <a:pt x="999" y="1715"/>
                      <a:pt x="1022" y="1710"/>
                    </a:cubicBezTo>
                    <a:cubicBezTo>
                      <a:pt x="1591" y="1584"/>
                      <a:pt x="1562" y="210"/>
                      <a:pt x="1562" y="210"/>
                    </a:cubicBezTo>
                    <a:cubicBezTo>
                      <a:pt x="1341" y="55"/>
                      <a:pt x="1116" y="0"/>
                      <a:pt x="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7"/>
              <p:cNvSpPr/>
              <p:nvPr/>
            </p:nvSpPr>
            <p:spPr>
              <a:xfrm>
                <a:off x="2190175" y="2145700"/>
                <a:ext cx="69900" cy="629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2516" fill="none" extrusionOk="0">
                    <a:moveTo>
                      <a:pt x="0" y="2515"/>
                    </a:moveTo>
                    <a:cubicBezTo>
                      <a:pt x="0" y="2515"/>
                      <a:pt x="294" y="1210"/>
                      <a:pt x="1363" y="735"/>
                    </a:cubicBezTo>
                    <a:cubicBezTo>
                      <a:pt x="2435" y="263"/>
                      <a:pt x="2795" y="1"/>
                      <a:pt x="2795" y="1"/>
                    </a:cubicBezTo>
                    <a:cubicBezTo>
                      <a:pt x="2795" y="1"/>
                      <a:pt x="2029" y="1987"/>
                      <a:pt x="0" y="25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7"/>
              <p:cNvSpPr/>
              <p:nvPr/>
            </p:nvSpPr>
            <p:spPr>
              <a:xfrm>
                <a:off x="2141675" y="2246000"/>
                <a:ext cx="905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465" fill="none" extrusionOk="0">
                    <a:moveTo>
                      <a:pt x="1" y="1043"/>
                    </a:moveTo>
                    <a:cubicBezTo>
                      <a:pt x="1" y="1043"/>
                      <a:pt x="839" y="0"/>
                      <a:pt x="2008" y="50"/>
                    </a:cubicBezTo>
                    <a:cubicBezTo>
                      <a:pt x="3181" y="97"/>
                      <a:pt x="3619" y="22"/>
                      <a:pt x="3619" y="22"/>
                    </a:cubicBezTo>
                    <a:cubicBezTo>
                      <a:pt x="3619" y="22"/>
                      <a:pt x="2055" y="1465"/>
                      <a:pt x="1" y="104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7"/>
              <p:cNvSpPr/>
              <p:nvPr/>
            </p:nvSpPr>
            <p:spPr>
              <a:xfrm>
                <a:off x="2129175" y="2165500"/>
                <a:ext cx="41125" cy="86175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7" fill="none" extrusionOk="0">
                    <a:moveTo>
                      <a:pt x="141" y="3446"/>
                    </a:moveTo>
                    <a:cubicBezTo>
                      <a:pt x="141" y="3446"/>
                      <a:pt x="1288" y="2756"/>
                      <a:pt x="1400" y="1590"/>
                    </a:cubicBezTo>
                    <a:cubicBezTo>
                      <a:pt x="1512" y="424"/>
                      <a:pt x="1645" y="0"/>
                      <a:pt x="1645" y="0"/>
                    </a:cubicBezTo>
                    <a:cubicBezTo>
                      <a:pt x="1645" y="0"/>
                      <a:pt x="1" y="1356"/>
                      <a:pt x="141" y="344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7"/>
              <p:cNvSpPr/>
              <p:nvPr/>
            </p:nvSpPr>
            <p:spPr>
              <a:xfrm>
                <a:off x="2112875" y="2165500"/>
                <a:ext cx="125225" cy="121000"/>
              </a:xfrm>
              <a:custGeom>
                <a:avLst/>
                <a:gdLst/>
                <a:ahLst/>
                <a:cxnLst/>
                <a:rect l="l" t="t" r="r" b="b"/>
                <a:pathLst>
                  <a:path w="5009" h="4840" fill="none" extrusionOk="0">
                    <a:moveTo>
                      <a:pt x="5009" y="0"/>
                    </a:moveTo>
                    <a:cubicBezTo>
                      <a:pt x="5009" y="0"/>
                      <a:pt x="1498" y="3040"/>
                      <a:pt x="1" y="483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7"/>
              <p:cNvSpPr/>
              <p:nvPr/>
            </p:nvSpPr>
            <p:spPr>
              <a:xfrm>
                <a:off x="2122050" y="2186275"/>
                <a:ext cx="38100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3580" fill="none" extrusionOk="0">
                    <a:moveTo>
                      <a:pt x="1523" y="0"/>
                    </a:moveTo>
                    <a:cubicBezTo>
                      <a:pt x="1523" y="0"/>
                      <a:pt x="188" y="3223"/>
                      <a:pt x="1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7"/>
              <p:cNvSpPr/>
              <p:nvPr/>
            </p:nvSpPr>
            <p:spPr>
              <a:xfrm>
                <a:off x="2116850" y="2251650"/>
                <a:ext cx="9912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03" fill="none" extrusionOk="0">
                    <a:moveTo>
                      <a:pt x="1" y="1202"/>
                    </a:moveTo>
                    <a:cubicBezTo>
                      <a:pt x="1" y="1202"/>
                      <a:pt x="2209" y="281"/>
                      <a:pt x="396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7"/>
              <p:cNvSpPr/>
              <p:nvPr/>
            </p:nvSpPr>
            <p:spPr>
              <a:xfrm>
                <a:off x="1811575" y="2155600"/>
                <a:ext cx="699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2519" fill="none" extrusionOk="0">
                    <a:moveTo>
                      <a:pt x="2797" y="2519"/>
                    </a:moveTo>
                    <a:cubicBezTo>
                      <a:pt x="2797" y="2519"/>
                      <a:pt x="2505" y="1209"/>
                      <a:pt x="1433" y="738"/>
                    </a:cubicBezTo>
                    <a:cubicBezTo>
                      <a:pt x="364" y="263"/>
                      <a:pt x="1" y="0"/>
                      <a:pt x="1" y="0"/>
                    </a:cubicBezTo>
                    <a:cubicBezTo>
                      <a:pt x="1" y="0"/>
                      <a:pt x="768" y="1986"/>
                      <a:pt x="2797" y="251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7"/>
              <p:cNvSpPr/>
              <p:nvPr/>
            </p:nvSpPr>
            <p:spPr>
              <a:xfrm>
                <a:off x="1839550" y="2255975"/>
                <a:ext cx="905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465" fill="none" extrusionOk="0">
                    <a:moveTo>
                      <a:pt x="3621" y="1044"/>
                    </a:moveTo>
                    <a:cubicBezTo>
                      <a:pt x="3621" y="1044"/>
                      <a:pt x="2779" y="0"/>
                      <a:pt x="1609" y="47"/>
                    </a:cubicBezTo>
                    <a:cubicBezTo>
                      <a:pt x="440" y="94"/>
                      <a:pt x="1" y="18"/>
                      <a:pt x="1" y="18"/>
                    </a:cubicBezTo>
                    <a:cubicBezTo>
                      <a:pt x="1" y="18"/>
                      <a:pt x="1566" y="1465"/>
                      <a:pt x="3621" y="10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7"/>
              <p:cNvSpPr/>
              <p:nvPr/>
            </p:nvSpPr>
            <p:spPr>
              <a:xfrm>
                <a:off x="1901350" y="2175475"/>
                <a:ext cx="4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4" fill="none" extrusionOk="0">
                    <a:moveTo>
                      <a:pt x="1508" y="3444"/>
                    </a:moveTo>
                    <a:cubicBezTo>
                      <a:pt x="1508" y="3444"/>
                      <a:pt x="360" y="2757"/>
                      <a:pt x="249" y="1591"/>
                    </a:cubicBezTo>
                    <a:cubicBezTo>
                      <a:pt x="137" y="425"/>
                      <a:pt x="0" y="0"/>
                      <a:pt x="0" y="0"/>
                    </a:cubicBezTo>
                    <a:cubicBezTo>
                      <a:pt x="0" y="0"/>
                      <a:pt x="1645" y="1353"/>
                      <a:pt x="1508" y="34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7"/>
              <p:cNvSpPr/>
              <p:nvPr/>
            </p:nvSpPr>
            <p:spPr>
              <a:xfrm>
                <a:off x="1833625" y="2175475"/>
                <a:ext cx="116950" cy="1113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4455" fill="none" extrusionOk="0">
                    <a:moveTo>
                      <a:pt x="1" y="0"/>
                    </a:moveTo>
                    <a:cubicBezTo>
                      <a:pt x="1" y="0"/>
                      <a:pt x="3041" y="2634"/>
                      <a:pt x="4678" y="4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7"/>
              <p:cNvSpPr/>
              <p:nvPr/>
            </p:nvSpPr>
            <p:spPr>
              <a:xfrm>
                <a:off x="1911600" y="2196150"/>
                <a:ext cx="38000" cy="895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3581" fill="none" extrusionOk="0">
                    <a:moveTo>
                      <a:pt x="0" y="1"/>
                    </a:moveTo>
                    <a:cubicBezTo>
                      <a:pt x="0" y="1"/>
                      <a:pt x="1335" y="3228"/>
                      <a:pt x="1519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7"/>
              <p:cNvSpPr/>
              <p:nvPr/>
            </p:nvSpPr>
            <p:spPr>
              <a:xfrm>
                <a:off x="1855675" y="2261550"/>
                <a:ext cx="8697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012" fill="none" extrusionOk="0">
                    <a:moveTo>
                      <a:pt x="3479" y="1011"/>
                    </a:moveTo>
                    <a:cubicBezTo>
                      <a:pt x="2727" y="724"/>
                      <a:pt x="1252" y="202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37"/>
            <p:cNvSpPr/>
            <p:nvPr/>
          </p:nvSpPr>
          <p:spPr>
            <a:xfrm>
              <a:off x="6871976" y="1897090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6030958" y="1221137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FB1FD4AB-FB7C-5F1C-C826-8CC40A62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B4687BA7-6AFE-34F1-3464-C4D34A22D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77061" y="2484012"/>
            <a:ext cx="5819373" cy="14986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FF91AD35-3900-2D3F-CD1E-74A41C401FB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384192E7-B9AE-1607-709A-CC9FF487E1C8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E8BE3FAC-3386-E96C-5770-D1879E2A9CE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E197C797-7717-A79A-BB09-C20A8937B921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46B67549-890C-88B2-BCAF-1E65DDE07324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07B8028-2122-3FF2-60CF-DB62BCEC0720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26306FF0-AFCC-9CDA-0FC2-4AA7D9DCB008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73C3965E-3CB7-8094-6002-D360BD4E4EC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C81E8D30-DB55-B774-3FB7-41B957DA299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AE11AF04-9A6E-E919-09CF-4B8C32D8F41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3E53D92E-67AD-F7E3-ED39-FF08E34E0356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3BE87373-3C98-F8AC-139D-B0AAF95B888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3DD2F5D4-57B8-D572-4069-AA9C34F7D3D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CE69C043-5F69-80B6-EEF6-F8BB1AB2C64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257463AA-8374-01FB-C025-AA4FC640B0F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AA933663-BC05-0B73-4E5B-02DABA607759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F41F323B-679F-F75D-725E-30C9CDFC4F99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61D0E1C3-A716-B476-1DFA-11328C7E85C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1CD2CEE9-B7E7-EA0F-247C-6F9CAD775936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0291E235-0EEA-8895-E02B-3270FE39A43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94D18E8F-EA1B-C044-793E-8CC9B3E96537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F622D7A-7ECD-3CC7-F80C-93B83C70B195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A494C070-7803-33B8-EBA9-A3052CA98E27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1F17641-1965-2A80-D7E3-91525CB6B05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33ED97C-F3F7-3D61-8A58-6DB1E3C78F5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F3ED4F17-436C-F50F-0665-628C2F7EF7B6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7306C6C2-90F8-068C-1B6D-3D3766F502CC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9BEDCD52-460B-4375-530F-6B5015C4E5E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3CACBE19-E14E-7BF4-9356-EA1AAD19F33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CEEEC15B-8913-E84B-E2EF-C5CDA46BDCF3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9D638DD7-BB6A-BF4C-A0C0-E06BB1A731F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B1761A4B-F1E5-0FBA-110F-EC0BE2FCB47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D0B5F4E2-17FA-AEAC-9D79-09C84FDA07B9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CDD4C9BF-D87C-7E5B-8958-2A1C2B149AE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85DA2E8E-53FE-6B26-8110-92CF9724A3F1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43B6E9CD-51EF-A9A7-60FE-9641D909031F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E9873B69-48E2-4002-8A73-0BD2D4B6DF2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4F82425A-984B-FFA2-872A-2CBF3962D478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A919284C-6C65-F083-117C-4EF245B1EE0C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686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BBC70F11-C55F-3DDF-B75C-3A26CE3A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>
            <a:extLst>
              <a:ext uri="{FF2B5EF4-FFF2-40B4-BE49-F238E27FC236}">
                <a16:creationId xmlns:a16="http://schemas.microsoft.com/office/drawing/2014/main" id="{F8F13FE5-312B-92EA-41B7-05E5DD30B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459" name="Google Shape;459;p43">
            <a:extLst>
              <a:ext uri="{FF2B5EF4-FFF2-40B4-BE49-F238E27FC236}">
                <a16:creationId xmlns:a16="http://schemas.microsoft.com/office/drawing/2014/main" id="{583E5F7F-7376-E44A-AA69-A360D16F31A3}"/>
              </a:ext>
            </a:extLst>
          </p:cNvPr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>
              <a:extLst>
                <a:ext uri="{FF2B5EF4-FFF2-40B4-BE49-F238E27FC236}">
                  <a16:creationId xmlns:a16="http://schemas.microsoft.com/office/drawing/2014/main" id="{CCF2AC5C-09D0-3EF7-14ED-915C19645F4C}"/>
                </a:ext>
              </a:extLst>
            </p:cNvPr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>
                <a:extLst>
                  <a:ext uri="{FF2B5EF4-FFF2-40B4-BE49-F238E27FC236}">
                    <a16:creationId xmlns:a16="http://schemas.microsoft.com/office/drawing/2014/main" id="{0742C066-075E-43B8-B0A6-9DFFBD72AE04}"/>
                  </a:ext>
                </a:extLst>
              </p:cNvPr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>
                <a:extLst>
                  <a:ext uri="{FF2B5EF4-FFF2-40B4-BE49-F238E27FC236}">
                    <a16:creationId xmlns:a16="http://schemas.microsoft.com/office/drawing/2014/main" id="{47D13CB6-F3F5-572E-DC57-E02E10BF9513}"/>
                  </a:ext>
                </a:extLst>
              </p:cNvPr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>
                <a:extLst>
                  <a:ext uri="{FF2B5EF4-FFF2-40B4-BE49-F238E27FC236}">
                    <a16:creationId xmlns:a16="http://schemas.microsoft.com/office/drawing/2014/main" id="{A5A61FBD-5BC5-BDE7-7E8D-76F671BAA0F1}"/>
                  </a:ext>
                </a:extLst>
              </p:cNvPr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>
                  <a:extLst>
                    <a:ext uri="{FF2B5EF4-FFF2-40B4-BE49-F238E27FC236}">
                      <a16:creationId xmlns:a16="http://schemas.microsoft.com/office/drawing/2014/main" id="{648C15C2-38CA-6AE5-99FF-05DCF3FD9901}"/>
                    </a:ext>
                  </a:extLst>
                </p:cNvPr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>
                  <a:extLst>
                    <a:ext uri="{FF2B5EF4-FFF2-40B4-BE49-F238E27FC236}">
                      <a16:creationId xmlns:a16="http://schemas.microsoft.com/office/drawing/2014/main" id="{847EF5B0-8988-02BB-DC09-187D7B623E1F}"/>
                    </a:ext>
                  </a:extLst>
                </p:cNvPr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>
                  <a:extLst>
                    <a:ext uri="{FF2B5EF4-FFF2-40B4-BE49-F238E27FC236}">
                      <a16:creationId xmlns:a16="http://schemas.microsoft.com/office/drawing/2014/main" id="{E47F308F-E503-866D-0B2F-C6FF8FC4A263}"/>
                    </a:ext>
                  </a:extLst>
                </p:cNvPr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>
                  <a:extLst>
                    <a:ext uri="{FF2B5EF4-FFF2-40B4-BE49-F238E27FC236}">
                      <a16:creationId xmlns:a16="http://schemas.microsoft.com/office/drawing/2014/main" id="{5380BC8D-AB41-DCE6-29D8-A765E0E64064}"/>
                    </a:ext>
                  </a:extLst>
                </p:cNvPr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>
                  <a:extLst>
                    <a:ext uri="{FF2B5EF4-FFF2-40B4-BE49-F238E27FC236}">
                      <a16:creationId xmlns:a16="http://schemas.microsoft.com/office/drawing/2014/main" id="{E19C63B7-D6C6-4F46-8F76-B065B60311B4}"/>
                    </a:ext>
                  </a:extLst>
                </p:cNvPr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>
                  <a:extLst>
                    <a:ext uri="{FF2B5EF4-FFF2-40B4-BE49-F238E27FC236}">
                      <a16:creationId xmlns:a16="http://schemas.microsoft.com/office/drawing/2014/main" id="{2E553BFC-96B6-A370-ADB7-273F45AC0003}"/>
                    </a:ext>
                  </a:extLst>
                </p:cNvPr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>
                  <a:extLst>
                    <a:ext uri="{FF2B5EF4-FFF2-40B4-BE49-F238E27FC236}">
                      <a16:creationId xmlns:a16="http://schemas.microsoft.com/office/drawing/2014/main" id="{5EF9F344-D84D-C7C1-224A-85151E3EBEEA}"/>
                    </a:ext>
                  </a:extLst>
                </p:cNvPr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>
                  <a:extLst>
                    <a:ext uri="{FF2B5EF4-FFF2-40B4-BE49-F238E27FC236}">
                      <a16:creationId xmlns:a16="http://schemas.microsoft.com/office/drawing/2014/main" id="{AFCCE5B6-4086-C1F8-3D26-C2AE500449BE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>
                  <a:extLst>
                    <a:ext uri="{FF2B5EF4-FFF2-40B4-BE49-F238E27FC236}">
                      <a16:creationId xmlns:a16="http://schemas.microsoft.com/office/drawing/2014/main" id="{E77E667C-374F-B770-E336-B8F7EDAE031B}"/>
                    </a:ext>
                  </a:extLst>
                </p:cNvPr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>
                  <a:extLst>
                    <a:ext uri="{FF2B5EF4-FFF2-40B4-BE49-F238E27FC236}">
                      <a16:creationId xmlns:a16="http://schemas.microsoft.com/office/drawing/2014/main" id="{C179D561-22D8-6301-B1BA-5F4D267CF122}"/>
                    </a:ext>
                  </a:extLst>
                </p:cNvPr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>
                  <a:extLst>
                    <a:ext uri="{FF2B5EF4-FFF2-40B4-BE49-F238E27FC236}">
                      <a16:creationId xmlns:a16="http://schemas.microsoft.com/office/drawing/2014/main" id="{DB087E1D-D1F4-7166-E3C6-A1FEBD068D55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>
                  <a:extLst>
                    <a:ext uri="{FF2B5EF4-FFF2-40B4-BE49-F238E27FC236}">
                      <a16:creationId xmlns:a16="http://schemas.microsoft.com/office/drawing/2014/main" id="{237D9CCD-F15C-F304-FFA1-A1B7C17C4DA3}"/>
                    </a:ext>
                  </a:extLst>
                </p:cNvPr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>
              <a:extLst>
                <a:ext uri="{FF2B5EF4-FFF2-40B4-BE49-F238E27FC236}">
                  <a16:creationId xmlns:a16="http://schemas.microsoft.com/office/drawing/2014/main" id="{DD156542-A60B-ED88-5246-86FDC4A92DB0}"/>
                </a:ext>
              </a:extLst>
            </p:cNvPr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>
                <a:extLst>
                  <a:ext uri="{FF2B5EF4-FFF2-40B4-BE49-F238E27FC236}">
                    <a16:creationId xmlns:a16="http://schemas.microsoft.com/office/drawing/2014/main" id="{C37A0F42-01BA-DED1-872F-30FE5D59F67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>
                <a:extLst>
                  <a:ext uri="{FF2B5EF4-FFF2-40B4-BE49-F238E27FC236}">
                    <a16:creationId xmlns:a16="http://schemas.microsoft.com/office/drawing/2014/main" id="{F193BBDC-5796-FC30-F7EC-11DC6BB5FAE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>
                <a:extLst>
                  <a:ext uri="{FF2B5EF4-FFF2-40B4-BE49-F238E27FC236}">
                    <a16:creationId xmlns:a16="http://schemas.microsoft.com/office/drawing/2014/main" id="{92B991E2-0537-9372-1147-BC9A8D8910AF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>
                <a:extLst>
                  <a:ext uri="{FF2B5EF4-FFF2-40B4-BE49-F238E27FC236}">
                    <a16:creationId xmlns:a16="http://schemas.microsoft.com/office/drawing/2014/main" id="{3C93A9BB-A861-F258-C1CB-9179D3F3B6D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>
                <a:extLst>
                  <a:ext uri="{FF2B5EF4-FFF2-40B4-BE49-F238E27FC236}">
                    <a16:creationId xmlns:a16="http://schemas.microsoft.com/office/drawing/2014/main" id="{98F6920C-AC32-3028-A41A-A7F9E4FA18B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>
                <a:extLst>
                  <a:ext uri="{FF2B5EF4-FFF2-40B4-BE49-F238E27FC236}">
                    <a16:creationId xmlns:a16="http://schemas.microsoft.com/office/drawing/2014/main" id="{FA820EC8-4652-DA06-F5BE-3BA8901BE29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>
            <a:extLst>
              <a:ext uri="{FF2B5EF4-FFF2-40B4-BE49-F238E27FC236}">
                <a16:creationId xmlns:a16="http://schemas.microsoft.com/office/drawing/2014/main" id="{FB0FA36E-DB2A-BB17-9AE9-C4231665EFEE}"/>
              </a:ext>
            </a:extLst>
          </p:cNvPr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>
            <a:extLst>
              <a:ext uri="{FF2B5EF4-FFF2-40B4-BE49-F238E27FC236}">
                <a16:creationId xmlns:a16="http://schemas.microsoft.com/office/drawing/2014/main" id="{0C831975-51C7-D941-6CA0-699702FDF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9999" y="1751699"/>
            <a:ext cx="4787992" cy="2984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Purpose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stage was for understanding the scale and scope of mental health issues captured in the dataset.</a:t>
            </a:r>
          </a:p>
          <a:p>
            <a:endParaRPr lang="en-US" sz="12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Key Visualizations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Distribution Charts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Illustrated the frequency of various mental health conditions among different demographics.</a:t>
            </a: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Correlation Matrices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Explored relationships between different factors affecting mental health, such as age, employment status, and severity of symptoms for further investigation that will not be used for this project.</a:t>
            </a:r>
          </a:p>
          <a:p>
            <a:pPr marL="139700" indent="0">
              <a:buNone/>
            </a:pPr>
            <a:endParaRPr lang="en-US" sz="11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9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E5CAB16-CE3B-50C1-873A-9154FC3E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1AF775D-0972-78E9-3AAC-3A2C5C7B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31" y="698642"/>
            <a:ext cx="7728872" cy="39738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19AC57-91A3-B09B-29EE-19359FEE13F2}"/>
              </a:ext>
            </a:extLst>
          </p:cNvPr>
          <p:cNvSpPr txBox="1"/>
          <p:nvPr/>
        </p:nvSpPr>
        <p:spPr>
          <a:xfrm>
            <a:off x="1243173" y="195210"/>
            <a:ext cx="22384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29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5FB19EC-7CD1-125D-602A-8347BA745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511443-F947-5374-C990-7AE70CD1662D}"/>
              </a:ext>
            </a:extLst>
          </p:cNvPr>
          <p:cNvSpPr txBox="1"/>
          <p:nvPr/>
        </p:nvSpPr>
        <p:spPr>
          <a:xfrm>
            <a:off x="1461788" y="75723"/>
            <a:ext cx="2383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2BAFB38-BC40-5F34-BDAB-3B2A2447D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90" y="700197"/>
            <a:ext cx="7743420" cy="408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08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72619AA9-D5DE-9EB4-26B4-2BCA686FD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A51396E-304A-5840-330E-8D398CCEF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53" y="898818"/>
            <a:ext cx="7757921" cy="37736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6C52C-EA82-629D-410B-416B032AC887}"/>
              </a:ext>
            </a:extLst>
          </p:cNvPr>
          <p:cNvSpPr txBox="1"/>
          <p:nvPr/>
        </p:nvSpPr>
        <p:spPr>
          <a:xfrm>
            <a:off x="1243173" y="195210"/>
            <a:ext cx="22384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93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BECBF479-B182-05F8-BF47-FC077CC2C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D9A17D17-9E04-6BE3-1396-8A817FEDE130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2C8159B-ABC6-F69B-7317-CE790C5D5DD5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2754CD34-61B4-A833-8291-64FF93A20991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134B8282-5329-52A0-579C-E329047C1106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0B986795-DB3E-871B-1D91-6BE2E84A4998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B60E5FE-3C7F-79FC-1AFC-E0F70B0FD3CB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FAA705E7-4439-580C-EAB0-123A902C5A2C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C26769E1-400D-9816-BD2A-D1E2C52AB6E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D039544-533D-6ABD-F414-A45FF7E108B7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FA8F2B-3A57-C741-31E7-946A560FE7A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6D125FAF-464E-D003-F741-B2505E8B132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A6D04DA-38C8-6E0B-4E59-13624329967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E657D451-7662-EF07-93D7-585973B74B4A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EB8B74C7-126A-F179-3D12-E8267117C8A9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1A75B43-AB3A-C669-411B-8CA3B174241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aph with blue and orange squares&#10;&#10;Description automatically generated">
            <a:extLst>
              <a:ext uri="{FF2B5EF4-FFF2-40B4-BE49-F238E27FC236}">
                <a16:creationId xmlns:a16="http://schemas.microsoft.com/office/drawing/2014/main" id="{73414491-499D-C13B-DC83-F5E9F7E1D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13" y="539500"/>
            <a:ext cx="3185165" cy="1858013"/>
          </a:xfrm>
          <a:prstGeom prst="rect">
            <a:avLst/>
          </a:prstGeom>
        </p:spPr>
      </p:pic>
      <p:pic>
        <p:nvPicPr>
          <p:cNvPr id="5" name="Picture 4" descr="A graph of a number of 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8A55DAFF-0A14-268F-3B9F-B9DC23A78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913" y="460184"/>
            <a:ext cx="3343393" cy="2006036"/>
          </a:xfrm>
          <a:prstGeom prst="rect">
            <a:avLst/>
          </a:prstGeom>
        </p:spPr>
      </p:pic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CD901B7-51B3-9147-856E-63DD39913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466" y="2368019"/>
            <a:ext cx="4234997" cy="2823331"/>
          </a:xfrm>
          <a:prstGeom prst="rect">
            <a:avLst/>
          </a:prstGeom>
        </p:spPr>
      </p:pic>
      <p:pic>
        <p:nvPicPr>
          <p:cNvPr id="9" name="Picture 8" descr="A green rectangular bar graph&#10;&#10;Description automatically generated">
            <a:extLst>
              <a:ext uri="{FF2B5EF4-FFF2-40B4-BE49-F238E27FC236}">
                <a16:creationId xmlns:a16="http://schemas.microsoft.com/office/drawing/2014/main" id="{DE30CFCF-CD91-ACAC-90B9-DF7304BA5A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2318" y="2585006"/>
            <a:ext cx="3982265" cy="23893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0EC17B-2E02-8045-8808-C74A86EEA026}"/>
              </a:ext>
            </a:extLst>
          </p:cNvPr>
          <p:cNvSpPr txBox="1"/>
          <p:nvPr/>
        </p:nvSpPr>
        <p:spPr>
          <a:xfrm>
            <a:off x="3545037" y="939089"/>
            <a:ext cx="1655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Plots</a:t>
            </a:r>
          </a:p>
        </p:txBody>
      </p:sp>
    </p:spTree>
    <p:extLst>
      <p:ext uri="{BB962C8B-B14F-4D97-AF65-F5344CB8AC3E}">
        <p14:creationId xmlns:p14="http://schemas.microsoft.com/office/powerpoint/2010/main" val="1943975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1F617FF4-E873-394F-BC6D-65200DE0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8223BAF-A4C8-645D-55F3-D741E20E50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8281" y="2194525"/>
            <a:ext cx="5088008" cy="1196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270D140-5600-4BAC-F639-1623B4B0A21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A65984-723D-2AA9-ED9C-C038B1E70D0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C572D955-EFCD-7ABC-F453-BED5CF368DB3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C4673C34-9796-915D-D8DD-18B9CA9E7653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CA17636D-AC7D-DBB1-BB37-E98083848121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0BF1B504-4E3D-CA26-F3FD-6CF157524D8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55011B17-2645-5E93-9414-0BB937ED0C4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9D531F6-8601-FCF5-2362-1691AE305732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E9AE6B23-DE49-B747-B8D3-C3E9707A5D1F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6604C56C-7038-BBE8-8BD4-79DFF68B2F9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B37B85A3-7A17-CA09-641A-A234B66A414C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F6B806DF-2FF3-0961-2975-0EE19A13358A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612860AE-E129-556B-82DE-605CC4AA2428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5A393F3-B15F-A8AF-3BE3-980AB513304F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74BDE6E7-2E9C-E358-A368-A675C22998A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F61B232D-228F-351E-DAF7-79A3068732E1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105E8161-D2AA-A737-D8BE-2AE8604FD19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9561FDA-C264-556D-FAC5-C08FBB05E73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7609CBDA-47EA-6520-C516-6C6A16443D0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50D1206D-89B6-072D-2433-674070D8643E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84362E6A-12D7-6B6C-C128-2A881DC78A8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7AE5F662-F667-996F-3E40-7D60DF612449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0D33A54-8A51-9589-FDC2-388E69D7148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5C192E6C-6953-476D-382C-1C66D0B27397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59B2FA01-68D4-2334-FDE9-3873532800DE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00F6B075-C95E-2B38-4E71-F3BACF1AE51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D90D54E5-71CB-84C3-A2FB-7F0AE261527B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D46F06F6-346D-0808-D6D7-1DCF797CB83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4E60F8EB-13B1-B154-A0B3-64165E6CC15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392B27E-6365-F5C3-44CC-F08A51EF5236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D6B04E8E-1379-EA8B-9DB1-2FE87D3C3E2E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33AAD13F-6CCD-7AAC-0040-9504EF2550C3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15F1C58D-EBCD-9408-30B9-7391F3B0DE4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43C0D84A-E67D-10F7-4D27-355344146D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6EFB7B6F-FC16-B5AC-18AC-DCE756CDD3BB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6E1D3019-B273-E202-BBBE-3579296BD55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FA7B8A85-2801-DD85-6443-2A16BE2E18B0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0400567-858E-9B68-C131-0B6573947176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B75A06B-7A0C-A061-495C-0C3333B4EA67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20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</a:t>
            </a:r>
            <a:endParaRPr dirty="0"/>
          </a:p>
        </p:txBody>
      </p:sp>
      <p:sp>
        <p:nvSpPr>
          <p:cNvPr id="511" name="Google Shape;511;p46"/>
          <p:cNvSpPr txBox="1">
            <a:spLocks noGrp="1"/>
          </p:cNvSpPr>
          <p:nvPr>
            <p:ph type="subTitle" idx="1"/>
          </p:nvPr>
        </p:nvSpPr>
        <p:spPr>
          <a:xfrm>
            <a:off x="1275625" y="2958938"/>
            <a:ext cx="1994395" cy="999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CSV Files 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2" name="Google Shape;512;p46"/>
          <p:cNvSpPr txBox="1">
            <a:spLocks noGrp="1"/>
          </p:cNvSpPr>
          <p:nvPr>
            <p:ph type="subTitle" idx="2"/>
          </p:nvPr>
        </p:nvSpPr>
        <p:spPr>
          <a:xfrm>
            <a:off x="3436494" y="283724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Data, Cleaning, normalizing, formatting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3" name="Google Shape;513;p46"/>
          <p:cNvSpPr txBox="1">
            <a:spLocks noGrp="1"/>
          </p:cNvSpPr>
          <p:nvPr>
            <p:ph type="subTitle" idx="3"/>
          </p:nvPr>
        </p:nvSpPr>
        <p:spPr>
          <a:xfrm>
            <a:off x="5873975" y="2871877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Inserting into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PostgresSQL</a:t>
            </a: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using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SQLAlachemy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4" name="Google Shape;514;p46"/>
          <p:cNvSpPr txBox="1">
            <a:spLocks noGrp="1"/>
          </p:cNvSpPr>
          <p:nvPr>
            <p:ph type="subTitle" idx="4"/>
          </p:nvPr>
        </p:nvSpPr>
        <p:spPr>
          <a:xfrm>
            <a:off x="1270740" y="2687908"/>
            <a:ext cx="1994400" cy="367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</a:t>
            </a:r>
            <a:endParaRPr dirty="0"/>
          </a:p>
        </p:txBody>
      </p:sp>
      <p:sp>
        <p:nvSpPr>
          <p:cNvPr id="515" name="Google Shape;515;p46"/>
          <p:cNvSpPr txBox="1">
            <a:spLocks noGrp="1"/>
          </p:cNvSpPr>
          <p:nvPr>
            <p:ph type="subTitle" idx="5"/>
          </p:nvPr>
        </p:nvSpPr>
        <p:spPr>
          <a:xfrm>
            <a:off x="3490013" y="2557241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</a:t>
            </a:r>
            <a:endParaRPr dirty="0"/>
          </a:p>
        </p:txBody>
      </p:sp>
      <p:sp>
        <p:nvSpPr>
          <p:cNvPr id="516" name="Google Shape;516;p46"/>
          <p:cNvSpPr txBox="1">
            <a:spLocks noGrp="1"/>
          </p:cNvSpPr>
          <p:nvPr>
            <p:ph type="subTitle" idx="6"/>
          </p:nvPr>
        </p:nvSpPr>
        <p:spPr>
          <a:xfrm>
            <a:off x="5897272" y="2593041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</a:t>
            </a:r>
            <a:endParaRPr dirty="0"/>
          </a:p>
        </p:txBody>
      </p:sp>
      <p:grpSp>
        <p:nvGrpSpPr>
          <p:cNvPr id="517" name="Google Shape;517;p46"/>
          <p:cNvGrpSpPr/>
          <p:nvPr/>
        </p:nvGrpSpPr>
        <p:grpSpPr>
          <a:xfrm>
            <a:off x="2062107" y="2011620"/>
            <a:ext cx="421430" cy="403136"/>
            <a:chOff x="1973254" y="4156304"/>
            <a:chExt cx="357720" cy="342192"/>
          </a:xfrm>
        </p:grpSpPr>
        <p:sp>
          <p:nvSpPr>
            <p:cNvPr id="518" name="Google Shape;518;p46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46"/>
          <p:cNvGrpSpPr/>
          <p:nvPr/>
        </p:nvGrpSpPr>
        <p:grpSpPr>
          <a:xfrm>
            <a:off x="4232167" y="2037445"/>
            <a:ext cx="404856" cy="403505"/>
            <a:chOff x="3071914" y="3364431"/>
            <a:chExt cx="343652" cy="342505"/>
          </a:xfrm>
        </p:grpSpPr>
        <p:sp>
          <p:nvSpPr>
            <p:cNvPr id="525" name="Google Shape;525;p46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46"/>
          <p:cNvGrpSpPr/>
          <p:nvPr/>
        </p:nvGrpSpPr>
        <p:grpSpPr>
          <a:xfrm>
            <a:off x="6655158" y="2064019"/>
            <a:ext cx="426735" cy="425422"/>
            <a:chOff x="3513010" y="3816134"/>
            <a:chExt cx="362223" cy="361108"/>
          </a:xfrm>
        </p:grpSpPr>
        <p:sp>
          <p:nvSpPr>
            <p:cNvPr id="531" name="Google Shape;531;p46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 rot="1632293"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641880A4-0480-6506-A707-57CFE5693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A922567B-D516-9DD3-11CC-3E8348B621A5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BB6CB60A-C82E-2E69-8F6C-B8D151D401CB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0E847525-E199-22D9-5306-F3BDDC4F9D5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9354281-9149-6168-BA74-4CB076EBFADA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3065A6DD-895C-F036-81A6-595ABAE4A291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EE218D5-1B06-1C2D-DB33-14F5C63F5117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7519F1B5-2960-057C-8F1E-7A557D5E68D4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612940EF-2C61-3D1D-B61D-F5289479FF4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6071690F-670C-C8CD-0A7B-24664EDBA8AD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8B97CA11-12C8-8E39-1056-F801626B79F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4139A814-8DBD-4CB8-971F-F93E56000D7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F38C1F0-E2F5-DE11-61C8-9FBF0B80A7DC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B53E7DC-765B-826B-0483-DF661846E2F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DC7C1707-B1BE-0140-CC21-662A06E98F4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40104F9A-3998-20A7-E126-54147A7B5E8B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C01F7A3-E1F9-4F0B-2AE7-E3FE778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5" y="576956"/>
            <a:ext cx="7194518" cy="42542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497C37-9C48-5AA2-15BA-42EA7DFF7DBB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36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4511C8F0-F507-B12E-C333-C9EECEF0F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160CF40C-A0D6-5276-3B66-DB07D88464A4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0F117FF1-9BA5-7A9B-5520-07ADED4E644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A3ABCE5-7D37-0975-BF06-C4D1A707FCE3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F427B806-2B09-E93E-0F46-5915A4AC261C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800B5B4-E162-0517-F808-B1F5D293F8B5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D44668CF-DE1D-6A25-8270-F81B9A4812A9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DE9B2470-204D-43E8-50DD-2E5C3DBFAF4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0453FA21-DA3A-15DB-625E-5EB751E9E2E9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F854537D-DDC9-59A9-7228-6ECB4C299871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41E52BF6-B1A1-2BD4-346A-941501DB0897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9F827C90-77C3-B6E1-56BB-942DDC152A74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784E150A-7E15-C25F-0ECC-0DB7F3B6CD91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BE62B10E-FF7B-445E-811A-E84DEB6D5E85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1A6AFEE-6F30-07FC-B1B4-F55BE3FB93B4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49ACC3C-31DA-FE7D-1973-1E34D37093BF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4FEB7C-E553-4241-AA83-508CB7FE18B9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992FD2B-B9A1-7EFA-A9EC-46142A3FE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96" y="588689"/>
            <a:ext cx="7097842" cy="41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78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>
          <a:extLst>
            <a:ext uri="{FF2B5EF4-FFF2-40B4-BE49-F238E27FC236}">
              <a16:creationId xmlns:a16="http://schemas.microsoft.com/office/drawing/2014/main" id="{9F3A153D-FB06-F14F-1E96-E56007878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70">
            <a:extLst>
              <a:ext uri="{FF2B5EF4-FFF2-40B4-BE49-F238E27FC236}">
                <a16:creationId xmlns:a16="http://schemas.microsoft.com/office/drawing/2014/main" id="{5CE5AFA2-660D-4CC1-6518-63DABF2C7EF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Yara El-Emam</a:t>
            </a:r>
            <a:endParaRPr dirty="0"/>
          </a:p>
        </p:txBody>
      </p:sp>
      <p:sp>
        <p:nvSpPr>
          <p:cNvPr id="1129" name="Google Shape;1129;p70">
            <a:extLst>
              <a:ext uri="{FF2B5EF4-FFF2-40B4-BE49-F238E27FC236}">
                <a16:creationId xmlns:a16="http://schemas.microsoft.com/office/drawing/2014/main" id="{B96476BA-1AE5-33BB-3134-42EA1E224A0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063256" y="2180875"/>
            <a:ext cx="3025532" cy="80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Abigail </a:t>
            </a:r>
            <a:r>
              <a:rPr lang="en" dirty="0" err="1"/>
              <a:t>Serpa</a:t>
            </a:r>
            <a:endParaRPr dirty="0"/>
          </a:p>
        </p:txBody>
      </p:sp>
      <p:sp>
        <p:nvSpPr>
          <p:cNvPr id="1130" name="Google Shape;1130;p70">
            <a:extLst>
              <a:ext uri="{FF2B5EF4-FFF2-40B4-BE49-F238E27FC236}">
                <a16:creationId xmlns:a16="http://schemas.microsoft.com/office/drawing/2014/main" id="{6DE6E289-E12C-DE84-7E2F-5318693AF8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135" name="Google Shape;1135;p70">
            <a:extLst>
              <a:ext uri="{FF2B5EF4-FFF2-40B4-BE49-F238E27FC236}">
                <a16:creationId xmlns:a16="http://schemas.microsoft.com/office/drawing/2014/main" id="{818813FB-6259-8A25-BDC0-9691583CA5C1}"/>
              </a:ext>
            </a:extLst>
          </p:cNvPr>
          <p:cNvSpPr/>
          <p:nvPr/>
        </p:nvSpPr>
        <p:spPr>
          <a:xfrm>
            <a:off x="3591675" y="1401450"/>
            <a:ext cx="395700" cy="39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70">
            <a:extLst>
              <a:ext uri="{FF2B5EF4-FFF2-40B4-BE49-F238E27FC236}">
                <a16:creationId xmlns:a16="http://schemas.microsoft.com/office/drawing/2014/main" id="{B07DE5D2-5C7F-CAA9-0FE6-31FB049B9784}"/>
              </a:ext>
            </a:extLst>
          </p:cNvPr>
          <p:cNvSpPr/>
          <p:nvPr/>
        </p:nvSpPr>
        <p:spPr>
          <a:xfrm>
            <a:off x="5210925" y="2982600"/>
            <a:ext cx="395700" cy="39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AE9C9-33FA-0623-9405-D0252EC555E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80" y="1537439"/>
            <a:ext cx="2505600" cy="801725"/>
          </a:xfrm>
        </p:spPr>
        <p:txBody>
          <a:bodyPr/>
          <a:lstStyle/>
          <a:p>
            <a:r>
              <a:rPr lang="en-US"/>
              <a:t>Michael </a:t>
            </a:r>
            <a:r>
              <a:rPr lang="en-US" dirty="0"/>
              <a:t>Rhee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613AAD6-6788-A5AB-6ED3-2089AC00459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200" b="1" i="0" dirty="0" err="1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Muad</a:t>
            </a:r>
            <a:r>
              <a:rPr lang="en-US" sz="2200" b="1" i="0" dirty="0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Rashid</a:t>
            </a:r>
            <a:br>
              <a:rPr lang="en-US" sz="2200" b="1" dirty="0">
                <a:latin typeface="Lato"/>
                <a:ea typeface="Lato"/>
                <a:cs typeface="Lato"/>
                <a:sym typeface="Lato"/>
              </a:rPr>
            </a:br>
            <a:endParaRPr lang="en-US" sz="2200" b="1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39812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E5788E0F-21AA-3F3B-E73A-5757FB597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EB390B-59CA-B3B5-0794-F643B2F2F977}"/>
              </a:ext>
            </a:extLst>
          </p:cNvPr>
          <p:cNvSpPr txBox="1"/>
          <p:nvPr/>
        </p:nvSpPr>
        <p:spPr>
          <a:xfrm>
            <a:off x="577385" y="120023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32D3274-82D5-51E4-917D-42819D434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81" y="612949"/>
            <a:ext cx="7368233" cy="411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87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2CB5AD44-B215-FE65-8E7F-BDEC89D4F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35CD909D-F2D9-F4D2-1D51-2454690144D3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46821F6-E2B6-5F2F-0611-F3A665A13DED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76505E8B-253A-2AB9-CD2E-0506A9FCEF7F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FC8E764B-D991-570B-5B10-0813E4EB7CEE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325C90C4-9C22-7E10-87AF-B7EC22D839CC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A0EF49D4-70F2-3AA6-E07E-3E8715CD1BBF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BE184760-C789-705A-14EE-F2D121DBD35B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C1251142-1535-82C8-40BD-27744142CA2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840D79B3-691C-BFE7-73DB-C6DAB4E4DE2D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A7D78C9C-4FE5-2B46-D92E-9B707D244B7E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1BEE6BB3-9820-2BBA-CD14-BA319F87B97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A9D264C-70BC-1A0E-CBA6-FB34075A9FA1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75DCD395-D06D-4950-ABA5-C1F9FB7205E5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FD9E390A-B479-AD45-FB02-9F9D4174258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3ABC923E-921A-E3F2-6F95-5C58B671F5CD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877494-3CC9-5658-D458-C76EF74E3866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4DDBCC7-F1C5-7CEA-4E03-37B981CCB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3" y="672822"/>
            <a:ext cx="7286632" cy="406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80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57FA7705-DDF6-59BF-DCFB-F536ACFD0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FA5C91-4ACE-2936-83F8-2DDA82E22C00}"/>
              </a:ext>
            </a:extLst>
          </p:cNvPr>
          <p:cNvSpPr txBox="1"/>
          <p:nvPr/>
        </p:nvSpPr>
        <p:spPr>
          <a:xfrm>
            <a:off x="658476" y="233303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297D0B71-35BB-D263-70A6-7E4114A87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74" y="691066"/>
            <a:ext cx="7352908" cy="393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35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AE4ACC25-5A21-E3FF-68D7-0F5E0D32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B24449D-84AC-09EA-42AC-1AF29F3B1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14" y="618732"/>
            <a:ext cx="7342859" cy="40738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37A946-9CAF-8A02-3E1A-2677F2C9F099}"/>
              </a:ext>
            </a:extLst>
          </p:cNvPr>
          <p:cNvSpPr txBox="1"/>
          <p:nvPr/>
        </p:nvSpPr>
        <p:spPr>
          <a:xfrm>
            <a:off x="758256" y="162966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532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01B03936-401B-3B2F-B5D9-79267CDE3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12223C-8ABA-6945-BB19-5C40F66589B0}"/>
              </a:ext>
            </a:extLst>
          </p:cNvPr>
          <p:cNvSpPr txBox="1"/>
          <p:nvPr/>
        </p:nvSpPr>
        <p:spPr>
          <a:xfrm>
            <a:off x="845709" y="225820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4EA606-3B79-BBE3-7B1E-6D0B380AC1DA}"/>
              </a:ext>
            </a:extLst>
          </p:cNvPr>
          <p:cNvSpPr txBox="1"/>
          <p:nvPr/>
        </p:nvSpPr>
        <p:spPr>
          <a:xfrm>
            <a:off x="1909187" y="160773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A2CF8B-FFE8-9431-E79E-0FCFD86C6A79}"/>
              </a:ext>
            </a:extLst>
          </p:cNvPr>
          <p:cNvSpPr txBox="1"/>
          <p:nvPr/>
        </p:nvSpPr>
        <p:spPr>
          <a:xfrm>
            <a:off x="1768510" y="16881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4B924829-70DE-D2AC-FEBE-07154246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55" y="707688"/>
            <a:ext cx="7317617" cy="39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99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33194EC-502C-E48C-B5CB-133DAF591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B70F4D8-F799-1F59-B029-B8630B7374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9273" y="2194525"/>
            <a:ext cx="5807016" cy="1788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to Database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655DE0F4-890D-3DED-40AB-1758101683C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13524A26-AD95-E36B-9EF2-319E49C6D84B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3E9DA62-A49F-3F52-C494-277AEC8B3E92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D59942CD-BFA5-6CC8-9044-F12948E5622F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D199350-EBBF-0D64-FFC6-61D920FE59EC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E2BA5BC7-2EBF-D28D-A980-A1989D073C1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DEC907F2-1909-2FB9-56BF-953345272F9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A4C16A6B-5BF7-FF17-9D4F-0E6E1BAAA42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E4C0500-5683-3458-A11C-B198A44A8393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C9267714-57AB-41B7-7E23-35D3252D859F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F5A807B-9830-7108-425A-4F313F3F23E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1CB0A868-14D2-60EE-4AC2-0F1F1A64FF4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09FD0E1-0D3E-E0A6-A9A9-2484C0CA66C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5B1CC56E-98F3-BC2E-3369-894FED15FEF5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9E95D623-0980-7A24-396F-B854A432408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0C34FDD-00CB-E74C-5178-E56826E13EED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6AF1C115-9A17-F74B-8F7C-D1F01EF6AA8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7D7DA90A-A28B-88EA-BC9B-4E75B4FCCE4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3FF1A4E-8AA8-8A6C-D539-7A02F54362F8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9851F4C5-EFE7-2175-38D9-90006AB5A986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F5196AE0-0127-001D-6DC6-2D9CAE08D328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FF8F579-31BD-5430-37AB-4FA8F0975654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3C4A26A2-1DAC-58A4-C187-176ED896A975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8650FB48-D8C8-0850-EDA6-556208DEC93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3F5B710-D5D4-8A29-64D0-1DF0DFA2D0C7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3AAFE1A2-F86F-91E6-8269-B6A68211348B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693AF26E-F33E-E524-FEBE-5529814E8BEA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039CEEA7-9BEC-13CC-9C19-673510164CB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536255C5-36A7-D0BD-0629-078FDA2A085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AAE81C6-A7EC-C73E-BBD4-651B12C3C65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51489962-48F0-3CEE-512B-C7A0A4B70AB5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029BC570-DAC6-3915-20D9-150DF02F7DF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B80065B9-A174-50E5-AD01-EAB22D36CA8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127DC560-BD02-2608-8317-46CDEAC3096D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A528CFD-89E3-8D82-6AA7-B43E0A57485C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73913523-6A7E-207F-44D9-56D5EAE00DF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95A4B11E-BDD5-4B22-3D5A-1D64F255E8B3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5E55FF0B-1363-E6DD-7CBC-FE9A5F97E1F4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139BF818-1F60-9BFF-6EC4-7F616C7C34D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264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Notebook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33A85-6ACE-B876-9C55-05986C0361D5}"/>
              </a:ext>
            </a:extLst>
          </p:cNvPr>
          <p:cNvSpPr txBox="1"/>
          <p:nvPr/>
        </p:nvSpPr>
        <p:spPr>
          <a:xfrm>
            <a:off x="720000" y="1552353"/>
            <a:ext cx="6297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connect Jupyter Notebook to the PostgreSQL database for seamless data handling.</a:t>
            </a: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Sample code:</a:t>
            </a:r>
          </a:p>
          <a:p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 =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postgresql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://username:password@localhost:5432/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dbname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 </a:t>
            </a:r>
            <a:endParaRPr lang="en-US" sz="1600" dirty="0">
              <a:solidFill>
                <a:srgbClr val="B50013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51DBE438-F0EB-ED71-E236-0E2AAE4A3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5230BC82-797B-CA40-1EE5-568B34FAB26E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34EE61CC-3897-B0F5-48D7-B36C768758CA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12E78B-F6A1-8487-A8A9-77539D126ED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6C8D0F86-59C0-63D6-D83B-4231FBAF3614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C859587-C5A7-E8A8-99E3-01A01C19084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995A3B76-4FC8-670C-427D-45AB34DDB474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9C6853E1-F805-CF3A-9E5D-E69BA676CAA1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E4F323EA-6326-089E-E157-BDF901B93B2D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05C6A095-5471-DB1F-4214-0664C98A0048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0AD4F96-3E6D-BC00-C500-0946CBFD7DEA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554D4719-5659-AC20-F2FF-C3E31B0FCD40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03E5FEE2-FC89-DEF3-A634-2F38C1529F6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F13D56CB-4F5A-A8C6-5C33-0AE6A75F8296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72011B55-D7D7-B29E-CB0D-DFE6E0FE831A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0D4EE658-8332-8B62-E3DE-6A0F4468E9D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444E05D-A2B2-4D3C-7F7A-D4D71B81C92C}"/>
              </a:ext>
            </a:extLst>
          </p:cNvPr>
          <p:cNvSpPr txBox="1"/>
          <p:nvPr/>
        </p:nvSpPr>
        <p:spPr>
          <a:xfrm>
            <a:off x="1776133" y="304915"/>
            <a:ext cx="56797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Connection to database code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D4F148-80A3-71C5-F0D7-3A859C34C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97" y="980333"/>
            <a:ext cx="6357985" cy="390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36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A431B628-3CF2-ACC5-7DEB-474119151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7C6EFC15-C0B6-09C9-2CF0-0DD9A09B41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5879" y="2194525"/>
            <a:ext cx="6000410" cy="17002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/>
              <a:t>Alterations and </a:t>
            </a:r>
            <a:r>
              <a:rPr lang="en" dirty="0"/>
              <a:t>ERD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88EF6F1-DBF8-F240-3FC7-4CCF92B704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D7FF94F-3D2A-CDF4-180E-2AEEE6C2F6B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A6EFFFB1-C221-CD26-E61D-EFCC19C27C1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7F13B44C-5268-DD6D-B8AE-43EADFDAE397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7968B1F3-117B-CD05-12B8-B90015FE3256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910CCDF4-649A-4DB4-80C2-027A96AF812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7BE36B5B-0BDF-FDC4-C7C4-7D37D29545FE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926BB2AA-B08B-79C7-9D69-8942386F917A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F7566843-32D9-E854-FCA6-3396DA20A3AB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9E5540FC-3B17-21C8-0C29-07246299E526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AE7FC5F-F364-BEEC-3FDA-235AFEF65B3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0BDFD1CD-0CCC-E72E-D251-B433B22F670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D350CE04-1FF1-572E-A01B-3D7C423B511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849C0B4-44B1-9A19-CC7C-AF42A093512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6EE97B3-6E09-E6AB-DEBF-D4D6490C69D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95E27DC-A805-B8D7-F97E-632951EFC37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484FD72F-9CFF-17B9-F3F2-A21D836EDA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B1BE95C-E5F2-F1E8-44C2-6BC19542596B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F667C172-B273-BC7D-BEBF-732A252285E0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EE058171-552F-14EB-8563-8A19C694A8B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78442C55-C942-62BA-4F03-07EA51994C24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984FE9C-3D92-EC25-54AF-464435F9C86D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AC76844-EE33-6AAC-4F48-62D5FF943EB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809ED6E-2EC0-7CB3-948E-77DD6CCDAC82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1767C2A5-4CA2-B878-1783-A40F5B579E8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903FCAF0-6D76-92F4-201C-F8DB0AC17ACC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60A4D72-A0A1-3F85-06A0-3EFD1D70D2E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B64D8539-B085-50C0-80C5-829F897DC160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423294E-08A9-9D34-AD50-02FBC1704E2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7E7BFFC-99FA-E066-5489-43E734A29FAE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B34702CA-108A-D3A1-8B83-CC7F8D9051E8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70A80DC2-30BD-7A8C-417C-C05C19A37F7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3C2A7D0-9433-F41D-F722-7499A408750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6BB36CA6-B494-E645-DBD2-34298EB194E6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16C6D397-48B4-054D-177D-0CED30358030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080E8B25-CB9E-1299-078F-252AD939E5D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DC1DF562-D93E-8D58-1B3F-48CDEFF9663A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93F276BB-07D7-AEAA-9293-B81643A2F047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45F2B20-E0DA-907B-5193-ABB35FA825DA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213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2A6E41B-3578-FDF1-4F4C-77F799546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7D9E765C-2843-FCA5-2A09-F82A9F76F1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Alterations and ERD (Postgres)</a:t>
            </a:r>
            <a:endParaRPr dirty="0"/>
          </a:p>
        </p:txBody>
      </p:sp>
      <p:sp>
        <p:nvSpPr>
          <p:cNvPr id="4" name="Google Shape;386;p40">
            <a:extLst>
              <a:ext uri="{FF2B5EF4-FFF2-40B4-BE49-F238E27FC236}">
                <a16:creationId xmlns:a16="http://schemas.microsoft.com/office/drawing/2014/main" id="{DAC029B7-8251-6505-7465-502180EC85F2}"/>
              </a:ext>
            </a:extLst>
          </p:cNvPr>
          <p:cNvSpPr txBox="1">
            <a:spLocks/>
          </p:cNvSpPr>
          <p:nvPr/>
        </p:nvSpPr>
        <p:spPr>
          <a:xfrm>
            <a:off x="482223" y="1300431"/>
            <a:ext cx="7545001" cy="1761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Added primary and foreign keys to establish relationships. Created an Entity-Relationship Diagram (ERD).</a:t>
            </a:r>
          </a:p>
          <a:p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pgAdmin</a:t>
            </a:r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sz="1800" dirty="0">
              <a:solidFill>
                <a:srgbClr val="0E0E0E"/>
              </a:solidFill>
              <a:latin typeface=".SF NS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5A888513-E42A-0186-3533-6C18BB9F0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14" y="1708220"/>
            <a:ext cx="4761510" cy="331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4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1" name="Google Shape;371;p39"/>
          <p:cNvSpPr txBox="1">
            <a:spLocks noGrp="1"/>
          </p:cNvSpPr>
          <p:nvPr>
            <p:ph type="title" idx="6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title" idx="7"/>
          </p:nvPr>
        </p:nvSpPr>
        <p:spPr>
          <a:xfrm>
            <a:off x="1219186" y="3555288"/>
            <a:ext cx="1342377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05</a:t>
            </a:r>
            <a:endParaRPr sz="3200" dirty="0"/>
          </a:p>
        </p:txBody>
      </p:sp>
      <p:sp>
        <p:nvSpPr>
          <p:cNvPr id="373" name="Google Shape;373;p39"/>
          <p:cNvSpPr txBox="1">
            <a:spLocks noGrp="1"/>
          </p:cNvSpPr>
          <p:nvPr>
            <p:ph type="title" idx="8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sp>
        <p:nvSpPr>
          <p:cNvPr id="374" name="Google Shape;374;p39"/>
          <p:cNvSpPr txBox="1">
            <a:spLocks noGrp="1"/>
          </p:cNvSpPr>
          <p:nvPr>
            <p:ph type="title" idx="9"/>
          </p:nvPr>
        </p:nvSpPr>
        <p:spPr>
          <a:xfrm>
            <a:off x="4107050" y="3669328"/>
            <a:ext cx="1177184" cy="430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06</a:t>
            </a:r>
            <a:endParaRPr sz="3200" dirty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title" idx="13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Project overview</a:t>
            </a:r>
            <a:endParaRPr sz="2000" dirty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15"/>
          </p:nvPr>
        </p:nvSpPr>
        <p:spPr>
          <a:xfrm>
            <a:off x="3271023" y="1811258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 Cleaning</a:t>
            </a:r>
            <a:endParaRPr sz="2000" dirty="0"/>
          </a:p>
        </p:txBody>
      </p:sp>
      <p:sp>
        <p:nvSpPr>
          <p:cNvPr id="378" name="Google Shape;378;p39"/>
          <p:cNvSpPr txBox="1">
            <a:spLocks noGrp="1"/>
          </p:cNvSpPr>
          <p:nvPr>
            <p:ph type="subTitle" idx="16"/>
          </p:nvPr>
        </p:nvSpPr>
        <p:spPr>
          <a:xfrm>
            <a:off x="3372970" y="298295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ETL Process</a:t>
            </a:r>
            <a:endParaRPr sz="2000" dirty="0"/>
          </a:p>
        </p:txBody>
      </p:sp>
      <p:sp>
        <p:nvSpPr>
          <p:cNvPr id="379" name="Google Shape;379;p39"/>
          <p:cNvSpPr txBox="1">
            <a:spLocks noGrp="1"/>
          </p:cNvSpPr>
          <p:nvPr>
            <p:ph type="subTitle" idx="17"/>
          </p:nvPr>
        </p:nvSpPr>
        <p:spPr>
          <a:xfrm>
            <a:off x="681003" y="4077490"/>
            <a:ext cx="2691967" cy="716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Connecting Jupyter to Database</a:t>
            </a:r>
            <a:endParaRPr sz="2000" dirty="0"/>
          </a:p>
        </p:txBody>
      </p:sp>
      <p:sp>
        <p:nvSpPr>
          <p:cNvPr id="380" name="Google Shape;380;p39"/>
          <p:cNvSpPr txBox="1">
            <a:spLocks noGrp="1"/>
          </p:cNvSpPr>
          <p:nvPr>
            <p:ph type="subTitle" idx="18"/>
          </p:nvPr>
        </p:nvSpPr>
        <p:spPr>
          <a:xfrm>
            <a:off x="3313213" y="4154646"/>
            <a:ext cx="3070879" cy="1113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Database Alterations for ERD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27F45C-47D2-74B5-980F-E3A3F649FDD7}"/>
              </a:ext>
            </a:extLst>
          </p:cNvPr>
          <p:cNvSpPr txBox="1"/>
          <p:nvPr/>
        </p:nvSpPr>
        <p:spPr>
          <a:xfrm>
            <a:off x="6924249" y="3555288"/>
            <a:ext cx="1177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07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FA53D-B267-C688-7CDD-91E60779ECBF}"/>
              </a:ext>
            </a:extLst>
          </p:cNvPr>
          <p:cNvSpPr txBox="1"/>
          <p:nvPr/>
        </p:nvSpPr>
        <p:spPr>
          <a:xfrm>
            <a:off x="6384092" y="4045049"/>
            <a:ext cx="27923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</a:rPr>
              <a:t>Flask Web 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42E2A6-27F6-15AC-E063-90F62BDAE057}"/>
              </a:ext>
            </a:extLst>
          </p:cNvPr>
          <p:cNvSpPr txBox="1"/>
          <p:nvPr/>
        </p:nvSpPr>
        <p:spPr>
          <a:xfrm>
            <a:off x="4182574" y="2443142"/>
            <a:ext cx="77882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04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47F60-1EE7-C7A0-CA65-06D977ED0EAA}"/>
              </a:ext>
            </a:extLst>
          </p:cNvPr>
          <p:cNvSpPr txBox="1"/>
          <p:nvPr/>
        </p:nvSpPr>
        <p:spPr>
          <a:xfrm>
            <a:off x="5652400" y="1853603"/>
            <a:ext cx="3316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3288502-2E83-560F-C722-27C025F67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E9F2CA20-6FD2-218D-9CFC-94718DA43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 Table Schema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5FABE9-B664-4A80-A838-95E2753A9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69" t="12415" r="30167" b="2718"/>
          <a:stretch/>
        </p:blipFill>
        <p:spPr>
          <a:xfrm>
            <a:off x="842482" y="1315092"/>
            <a:ext cx="6606282" cy="35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732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F259EA53-3034-DFF0-78AB-8B8D17B81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452701DA-FE81-0D5C-2788-091A25C3A48F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1E5C230-0DC9-12A1-20A3-07D85BFED81E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FA0861B1-A7B9-A606-769E-E1BBD27B12AE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DE7A2BD-8D23-CE8D-C1FD-3E91BEFC518C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68C07283-A15B-59E5-7DD9-6CE7976C710B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4786CAF6-F5B7-F2B1-3E1D-21916438468E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0964101F-EC95-E770-7F3B-848E4703492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169BFAC4-2A32-45DB-66D4-42F336279BE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3BD1B809-E61A-4AFA-08E7-52A85B41DA82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37748A-CB27-0E96-F320-8D33335193E8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A39B0F2F-BD65-B048-B171-286D5C8A110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925D620-A238-9F16-187B-7E377A6A406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00C1166-C8CF-60C3-96D6-5EF99265A0E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CD36208-790A-DBA1-E9D7-3B9B6AEA45E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FBE90C5-8640-0354-BD7F-28757FFC25F0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ERD Diagram generated by Pgadmin">
            <a:extLst>
              <a:ext uri="{FF2B5EF4-FFF2-40B4-BE49-F238E27FC236}">
                <a16:creationId xmlns:a16="http://schemas.microsoft.com/office/drawing/2014/main" id="{3ACF4A14-760E-4DED-CF23-25412F78A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75" y="985302"/>
            <a:ext cx="6306006" cy="36618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78FABA-F1DD-E3F4-CE17-BA9F831EC19A}"/>
              </a:ext>
            </a:extLst>
          </p:cNvPr>
          <p:cNvSpPr txBox="1"/>
          <p:nvPr/>
        </p:nvSpPr>
        <p:spPr>
          <a:xfrm>
            <a:off x="3746672" y="385138"/>
            <a:ext cx="271901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ERD Diagram</a:t>
            </a:r>
          </a:p>
        </p:txBody>
      </p:sp>
    </p:spTree>
    <p:extLst>
      <p:ext uri="{BB962C8B-B14F-4D97-AF65-F5344CB8AC3E}">
        <p14:creationId xmlns:p14="http://schemas.microsoft.com/office/powerpoint/2010/main" val="2454864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FC98BEB-1C19-F6B3-B373-29E56B86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9000BDBF-3C24-4387-5DD6-0B990BA53B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2107" y="2194525"/>
            <a:ext cx="6564182" cy="1309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Web Application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92A4C93E-CDF9-4D94-074E-6DF624199A1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86541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38673E1-B074-0B10-2EB5-3EE69F415775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771F550-B222-7EF7-5066-BE2CB7157DD1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0741D5A0-4A0D-2EC6-D919-03306E6A7C2D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E20C12E-CED2-8E17-6C6D-7789970AA062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97F7C71-CC34-57E0-B529-3EB48F7B98A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6016AE02-F2DD-4C11-102A-33882EF0C0DB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2D1B62EF-F62A-0685-97DF-C9397B97AB15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6C51FF2-CAB5-F5E2-4277-3EA2FE920F0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1D7CD7DA-82CE-4616-122A-40FB37CF076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7E44F925-3847-299E-FBD2-9966AF38D28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CCB3E8F6-DEA9-0DCA-19EB-4FA1ADEE818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7DF0DC0-381E-5F46-9F9A-A1104675D6B2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B0416A9A-7B10-4A58-92BC-2BFC91077281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BD4053A5-EECC-DF57-FCED-692064DFD46C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5D7A76F9-7854-BC1C-9B99-D227956BC475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ED02D485-D2BF-4FFC-96B8-74EBAEF29F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4068711C-80B7-8D46-6B35-9B515F0F5D5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09D73AE3-1287-1C5D-C9F1-3530F7CBA24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8AA59101-7285-AAA3-0526-A6638D65989D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497E0A0B-3C66-EDEC-C9BF-3C33ED11FE4B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C7848B9F-8302-1D77-9EB6-E8E409C7AD52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6A6B42F-74A2-CE70-A314-A5ECAA84646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43E27298-EF9F-C285-9782-D61364D4818D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1FDD349-F8FA-78A0-A5FF-CE85304D3E10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14CD8BB0-F22B-0DEA-F9EA-ACF3F074D02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415102A1-A743-B462-7956-C8484DBB876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7648194F-44C4-E5D4-91CF-2104D14C655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15CC255-F923-AA76-9D7C-DB8D1EDB5E6F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92B5E51-EE96-B4EB-CF5A-C80094FBE44B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01EAE7B7-327E-3625-66C5-0CC80287CD43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2A23BC46-C60B-1192-2C36-20B8D49C8D4D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8A9A707-70F2-E9A1-B1E5-FF813D447D8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00FA7A4A-0CC6-D558-8FE4-CE53547DE9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5B58E93-8F24-B109-DC3D-B730AF38F9EF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1EED351B-0FB0-DDD8-87AE-C7515F7A6F5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6A493A32-2B62-C715-14ED-3C1D1A8A10C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2740DE06-E51E-9C6B-94E4-516026A83A9C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FA3BD90E-BAF3-7E03-D3FB-183D4C1138DD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990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1E661EFD-50C2-B6C9-93AF-48CB89971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>
            <a:extLst>
              <a:ext uri="{FF2B5EF4-FFF2-40B4-BE49-F238E27FC236}">
                <a16:creationId xmlns:a16="http://schemas.microsoft.com/office/drawing/2014/main" id="{D0B73869-6B41-163E-F255-28E3EB194B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8195" y="1552353"/>
            <a:ext cx="6362031" cy="7035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Flask Web Application</a:t>
            </a:r>
            <a:endParaRPr sz="3300" dirty="0"/>
          </a:p>
        </p:txBody>
      </p:sp>
      <p:sp>
        <p:nvSpPr>
          <p:cNvPr id="386" name="Google Shape;386;p40">
            <a:extLst>
              <a:ext uri="{FF2B5EF4-FFF2-40B4-BE49-F238E27FC236}">
                <a16:creationId xmlns:a16="http://schemas.microsoft.com/office/drawing/2014/main" id="{7A846131-64FC-9331-88F4-0F1F92D4D3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8195" y="2461807"/>
            <a:ext cx="6659743" cy="185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Developed a Flask web app to interact with the database, allowing users to retrieve and display results.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Integrated with HTML, CSS, and </a:t>
            </a:r>
            <a:r>
              <a:rPr lang="en-US" dirty="0" err="1">
                <a:solidFill>
                  <a:srgbClr val="0E0E0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app.py</a:t>
            </a: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E1EF6AC8-1142-F581-6FC6-1936E9CC2109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DEAE02B-7900-587C-9B13-F009B3009CB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C71621F-5C41-B4D9-C7F4-1E7B62C28E08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2B45DF-4318-2B02-0DFA-6543B75991AD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F0B453DE-D8B4-B45D-7CFE-84DCA2EBABF4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3529D931-DB94-32C4-1B64-D8EC56B81903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E9C5640E-53A6-04D9-87BC-D163127C8409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4CC2FF5-E136-6937-EB5D-1298DEFBDB27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7CA8378-9D90-891A-6766-A3976A36841F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BA44D472-A574-5942-6E80-4777E0BD3534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2D44FC65-19F7-DC4E-546F-87797FA2B645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B5C9DEB-ACC6-C536-7C53-E52BE576E8B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D9C71C5F-1E17-7813-C2AF-3DF862D6467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2C65AA09-0E4D-FD96-AA9C-D75E99B0052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8AC05E1-B6F8-3BD7-DE76-D73CC8F1CC73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31370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7B64B75B-1EBE-0058-B031-0CB2DED40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54E4F367-1F98-7C21-B1DF-F477603B47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33" y="17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B9DAFB1-1456-9A39-06E6-79FBDA0FF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86190"/>
            <a:ext cx="3679145" cy="3436195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8D3F930E-750F-4470-E288-BA3319AF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579" y="1286189"/>
            <a:ext cx="3782810" cy="343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5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2AFD427-9FDB-2BD5-2946-1329AA1FF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415D62A4-11CA-ED00-2B64-B29F5BF1C7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33" y="17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8CB7829-5403-6CE1-AE69-933400EE0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74" y="1017726"/>
            <a:ext cx="3551486" cy="3614564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135B4EB-AD68-1EAE-84C8-7B0523B22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533" y="1017725"/>
            <a:ext cx="3688616" cy="36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54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91B0FC2-9A9B-998B-BD74-43A9A65A4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0AF10F8-02D9-57E4-DDA4-31276A33E195}"/>
              </a:ext>
            </a:extLst>
          </p:cNvPr>
          <p:cNvSpPr txBox="1"/>
          <p:nvPr/>
        </p:nvSpPr>
        <p:spPr>
          <a:xfrm>
            <a:off x="3739793" y="190946"/>
            <a:ext cx="212269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 Page</a:t>
            </a:r>
          </a:p>
        </p:txBody>
      </p:sp>
      <p:pic>
        <p:nvPicPr>
          <p:cNvPr id="3" name="Picture 2" descr="A screenshot of a web page&#10;&#10;Description automatically generated">
            <a:extLst>
              <a:ext uri="{FF2B5EF4-FFF2-40B4-BE49-F238E27FC236}">
                <a16:creationId xmlns:a16="http://schemas.microsoft.com/office/drawing/2014/main" id="{B64F5489-E746-01E0-C5B4-9E25388C7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21" y="831001"/>
            <a:ext cx="7772400" cy="431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0782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>
          <a:extLst>
            <a:ext uri="{FF2B5EF4-FFF2-40B4-BE49-F238E27FC236}">
              <a16:creationId xmlns:a16="http://schemas.microsoft.com/office/drawing/2014/main" id="{8732065C-E3F1-68DE-8B68-2F1718C9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" name="Google Shape;1141;p71">
            <a:extLst>
              <a:ext uri="{FF2B5EF4-FFF2-40B4-BE49-F238E27FC236}">
                <a16:creationId xmlns:a16="http://schemas.microsoft.com/office/drawing/2014/main" id="{8FFF7135-EE0F-8FA5-4539-AEA452D1FE2F}"/>
              </a:ext>
            </a:extLst>
          </p:cNvPr>
          <p:cNvGrpSpPr/>
          <p:nvPr/>
        </p:nvGrpSpPr>
        <p:grpSpPr>
          <a:xfrm>
            <a:off x="-77636" y="694000"/>
            <a:ext cx="2105035" cy="4582844"/>
            <a:chOff x="-77636" y="694000"/>
            <a:chExt cx="2105035" cy="4582844"/>
          </a:xfrm>
        </p:grpSpPr>
        <p:sp>
          <p:nvSpPr>
            <p:cNvPr id="1142" name="Google Shape;1142;p71">
              <a:extLst>
                <a:ext uri="{FF2B5EF4-FFF2-40B4-BE49-F238E27FC236}">
                  <a16:creationId xmlns:a16="http://schemas.microsoft.com/office/drawing/2014/main" id="{CC310854-EA60-42C2-E4D6-93FF5904F998}"/>
                </a:ext>
              </a:extLst>
            </p:cNvPr>
            <p:cNvSpPr/>
            <p:nvPr/>
          </p:nvSpPr>
          <p:spPr>
            <a:xfrm flipH="1">
              <a:off x="-77636" y="694000"/>
              <a:ext cx="2105035" cy="4582844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>
              <a:extLst>
                <a:ext uri="{FF2B5EF4-FFF2-40B4-BE49-F238E27FC236}">
                  <a16:creationId xmlns:a16="http://schemas.microsoft.com/office/drawing/2014/main" id="{C85EA696-0DFA-9680-2FB0-6234DCAF4EFA}"/>
                </a:ext>
              </a:extLst>
            </p:cNvPr>
            <p:cNvSpPr/>
            <p:nvPr/>
          </p:nvSpPr>
          <p:spPr>
            <a:xfrm>
              <a:off x="934200" y="4530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71">
            <a:extLst>
              <a:ext uri="{FF2B5EF4-FFF2-40B4-BE49-F238E27FC236}">
                <a16:creationId xmlns:a16="http://schemas.microsoft.com/office/drawing/2014/main" id="{7C39FC49-FD7E-2AAA-DCEB-2DD1797A3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45" name="Google Shape;1145;p71">
            <a:extLst>
              <a:ext uri="{FF2B5EF4-FFF2-40B4-BE49-F238E27FC236}">
                <a16:creationId xmlns:a16="http://schemas.microsoft.com/office/drawing/2014/main" id="{766A791D-601C-FF02-9C0C-ABDEC6326F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 you have any questions?</a:t>
            </a:r>
            <a:endParaRPr sz="16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158" name="Google Shape;1158;p71">
            <a:extLst>
              <a:ext uri="{FF2B5EF4-FFF2-40B4-BE49-F238E27FC236}">
                <a16:creationId xmlns:a16="http://schemas.microsoft.com/office/drawing/2014/main" id="{072139CB-F8F6-11B7-634C-2878AE96A7DD}"/>
              </a:ext>
            </a:extLst>
          </p:cNvPr>
          <p:cNvGrpSpPr/>
          <p:nvPr/>
        </p:nvGrpSpPr>
        <p:grpSpPr>
          <a:xfrm>
            <a:off x="-456998" y="576802"/>
            <a:ext cx="3630404" cy="3908289"/>
            <a:chOff x="-456998" y="576802"/>
            <a:chExt cx="3630404" cy="3908289"/>
          </a:xfrm>
        </p:grpSpPr>
        <p:grpSp>
          <p:nvGrpSpPr>
            <p:cNvPr id="1159" name="Google Shape;1159;p71">
              <a:extLst>
                <a:ext uri="{FF2B5EF4-FFF2-40B4-BE49-F238E27FC236}">
                  <a16:creationId xmlns:a16="http://schemas.microsoft.com/office/drawing/2014/main" id="{7400B1B2-4B65-ED33-D977-46DAEDC8641A}"/>
                </a:ext>
              </a:extLst>
            </p:cNvPr>
            <p:cNvGrpSpPr/>
            <p:nvPr/>
          </p:nvGrpSpPr>
          <p:grpSpPr>
            <a:xfrm>
              <a:off x="1062892" y="1694251"/>
              <a:ext cx="1784637" cy="1673546"/>
              <a:chOff x="4853900" y="2248400"/>
              <a:chExt cx="503225" cy="471900"/>
            </a:xfrm>
          </p:grpSpPr>
          <p:sp>
            <p:nvSpPr>
              <p:cNvPr id="1160" name="Google Shape;1160;p71">
                <a:extLst>
                  <a:ext uri="{FF2B5EF4-FFF2-40B4-BE49-F238E27FC236}">
                    <a16:creationId xmlns:a16="http://schemas.microsoft.com/office/drawing/2014/main" id="{7509C024-33DF-1843-106E-CF1801393E78}"/>
                  </a:ext>
                </a:extLst>
              </p:cNvPr>
              <p:cNvSpPr/>
              <p:nvPr/>
            </p:nvSpPr>
            <p:spPr>
              <a:xfrm>
                <a:off x="49409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3655" y="3581"/>
                    </a:moveTo>
                    <a:cubicBezTo>
                      <a:pt x="4882" y="4006"/>
                      <a:pt x="4559" y="6211"/>
                      <a:pt x="2403" y="5934"/>
                    </a:cubicBezTo>
                    <a:cubicBezTo>
                      <a:pt x="253" y="5660"/>
                      <a:pt x="1" y="2153"/>
                      <a:pt x="2403" y="1077"/>
                    </a:cubicBezTo>
                    <a:cubicBezTo>
                      <a:pt x="4811" y="1"/>
                      <a:pt x="6260" y="1678"/>
                      <a:pt x="6260" y="1678"/>
                    </a:cubicBezTo>
                    <a:lnTo>
                      <a:pt x="6260" y="17529"/>
                    </a:lnTo>
                    <a:cubicBezTo>
                      <a:pt x="6260" y="17529"/>
                      <a:pt x="4490" y="18875"/>
                      <a:pt x="2670" y="17799"/>
                    </a:cubicBezTo>
                    <a:cubicBezTo>
                      <a:pt x="2670" y="17799"/>
                      <a:pt x="1493" y="17097"/>
                      <a:pt x="1645" y="15702"/>
                    </a:cubicBezTo>
                    <a:cubicBezTo>
                      <a:pt x="1796" y="14309"/>
                      <a:pt x="3476" y="14414"/>
                      <a:pt x="3476" y="15410"/>
                    </a:cubicBezTo>
                    <a:cubicBezTo>
                      <a:pt x="3476" y="16263"/>
                      <a:pt x="2505" y="15996"/>
                      <a:pt x="2505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71">
                <a:extLst>
                  <a:ext uri="{FF2B5EF4-FFF2-40B4-BE49-F238E27FC236}">
                    <a16:creationId xmlns:a16="http://schemas.microsoft.com/office/drawing/2014/main" id="{312C68E4-8DF5-3BA5-B564-8D65B6CCBAB0}"/>
                  </a:ext>
                </a:extLst>
              </p:cNvPr>
              <p:cNvSpPr/>
              <p:nvPr/>
            </p:nvSpPr>
            <p:spPr>
              <a:xfrm>
                <a:off x="4853900" y="2328900"/>
                <a:ext cx="104425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5743" fill="none" extrusionOk="0">
                    <a:moveTo>
                      <a:pt x="4177" y="502"/>
                    </a:moveTo>
                    <a:cubicBezTo>
                      <a:pt x="4177" y="502"/>
                      <a:pt x="2345" y="1"/>
                      <a:pt x="1263" y="1523"/>
                    </a:cubicBezTo>
                    <a:cubicBezTo>
                      <a:pt x="0" y="3286"/>
                      <a:pt x="1043" y="5743"/>
                      <a:pt x="2831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71">
                <a:extLst>
                  <a:ext uri="{FF2B5EF4-FFF2-40B4-BE49-F238E27FC236}">
                    <a16:creationId xmlns:a16="http://schemas.microsoft.com/office/drawing/2014/main" id="{E6019F35-3BB4-F8A3-132C-7B2EA0323748}"/>
                  </a:ext>
                </a:extLst>
              </p:cNvPr>
              <p:cNvSpPr/>
              <p:nvPr/>
            </p:nvSpPr>
            <p:spPr>
              <a:xfrm>
                <a:off x="4887150" y="2544325"/>
                <a:ext cx="94675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4703" fill="none" extrusionOk="0">
                    <a:moveTo>
                      <a:pt x="3786" y="4239"/>
                    </a:moveTo>
                    <a:cubicBezTo>
                      <a:pt x="3786" y="4239"/>
                      <a:pt x="1814" y="4702"/>
                      <a:pt x="818" y="3321"/>
                    </a:cubicBezTo>
                    <a:cubicBezTo>
                      <a:pt x="1" y="2192"/>
                      <a:pt x="465" y="1"/>
                      <a:pt x="2451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71">
                <a:extLst>
                  <a:ext uri="{FF2B5EF4-FFF2-40B4-BE49-F238E27FC236}">
                    <a16:creationId xmlns:a16="http://schemas.microsoft.com/office/drawing/2014/main" id="{0B139593-ABC3-47B5-D7BD-A254E2D97C45}"/>
                  </a:ext>
                </a:extLst>
              </p:cNvPr>
              <p:cNvSpPr/>
              <p:nvPr/>
            </p:nvSpPr>
            <p:spPr>
              <a:xfrm>
                <a:off x="4872425" y="2462400"/>
                <a:ext cx="393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3918" fill="none" extrusionOk="0">
                    <a:moveTo>
                      <a:pt x="935" y="0"/>
                    </a:moveTo>
                    <a:cubicBezTo>
                      <a:pt x="935" y="0"/>
                      <a:pt x="0" y="640"/>
                      <a:pt x="111" y="2159"/>
                    </a:cubicBezTo>
                    <a:cubicBezTo>
                      <a:pt x="223" y="3713"/>
                      <a:pt x="1572" y="3918"/>
                      <a:pt x="1572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71">
                <a:extLst>
                  <a:ext uri="{FF2B5EF4-FFF2-40B4-BE49-F238E27FC236}">
                    <a16:creationId xmlns:a16="http://schemas.microsoft.com/office/drawing/2014/main" id="{81CB44C9-BE8C-53D0-5895-F32C70105505}"/>
                  </a:ext>
                </a:extLst>
              </p:cNvPr>
              <p:cNvSpPr/>
              <p:nvPr/>
            </p:nvSpPr>
            <p:spPr>
              <a:xfrm>
                <a:off x="49951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0" y="1282"/>
                    </a:moveTo>
                    <a:cubicBezTo>
                      <a:pt x="0" y="1282"/>
                      <a:pt x="1903" y="1857"/>
                      <a:pt x="2537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71">
                <a:extLst>
                  <a:ext uri="{FF2B5EF4-FFF2-40B4-BE49-F238E27FC236}">
                    <a16:creationId xmlns:a16="http://schemas.microsoft.com/office/drawing/2014/main" id="{DF486C1A-3988-DA31-A1B6-3AD9CC7C6BD9}"/>
                  </a:ext>
                </a:extLst>
              </p:cNvPr>
              <p:cNvSpPr/>
              <p:nvPr/>
            </p:nvSpPr>
            <p:spPr>
              <a:xfrm>
                <a:off x="5034475" y="2485400"/>
                <a:ext cx="40875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93" fill="none" extrusionOk="0">
                    <a:moveTo>
                      <a:pt x="1" y="1"/>
                    </a:moveTo>
                    <a:cubicBezTo>
                      <a:pt x="1" y="1"/>
                      <a:pt x="1634" y="761"/>
                      <a:pt x="814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71">
                <a:extLst>
                  <a:ext uri="{FF2B5EF4-FFF2-40B4-BE49-F238E27FC236}">
                    <a16:creationId xmlns:a16="http://schemas.microsoft.com/office/drawing/2014/main" id="{F157BDEE-891E-4CFD-3B0E-8ECC960909E4}"/>
                  </a:ext>
                </a:extLst>
              </p:cNvPr>
              <p:cNvSpPr/>
              <p:nvPr/>
            </p:nvSpPr>
            <p:spPr>
              <a:xfrm>
                <a:off x="51136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2601" y="3581"/>
                    </a:moveTo>
                    <a:cubicBezTo>
                      <a:pt x="1375" y="4006"/>
                      <a:pt x="1702" y="6211"/>
                      <a:pt x="3853" y="5934"/>
                    </a:cubicBezTo>
                    <a:cubicBezTo>
                      <a:pt x="6008" y="5660"/>
                      <a:pt x="6260" y="2153"/>
                      <a:pt x="3853" y="1077"/>
                    </a:cubicBezTo>
                    <a:cubicBezTo>
                      <a:pt x="1450" y="1"/>
                      <a:pt x="0" y="1678"/>
                      <a:pt x="0" y="1678"/>
                    </a:cubicBezTo>
                    <a:lnTo>
                      <a:pt x="0" y="17529"/>
                    </a:lnTo>
                    <a:cubicBezTo>
                      <a:pt x="0" y="17529"/>
                      <a:pt x="1767" y="18875"/>
                      <a:pt x="3587" y="17799"/>
                    </a:cubicBezTo>
                    <a:cubicBezTo>
                      <a:pt x="3587" y="17799"/>
                      <a:pt x="4764" y="17097"/>
                      <a:pt x="4616" y="15702"/>
                    </a:cubicBezTo>
                    <a:cubicBezTo>
                      <a:pt x="4465" y="14309"/>
                      <a:pt x="2781" y="14414"/>
                      <a:pt x="2781" y="15410"/>
                    </a:cubicBezTo>
                    <a:cubicBezTo>
                      <a:pt x="2781" y="16263"/>
                      <a:pt x="3756" y="15996"/>
                      <a:pt x="3756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71">
                <a:extLst>
                  <a:ext uri="{FF2B5EF4-FFF2-40B4-BE49-F238E27FC236}">
                    <a16:creationId xmlns:a16="http://schemas.microsoft.com/office/drawing/2014/main" id="{657B72DF-7061-735E-9882-AFF879364C9E}"/>
                  </a:ext>
                </a:extLst>
              </p:cNvPr>
              <p:cNvSpPr/>
              <p:nvPr/>
            </p:nvSpPr>
            <p:spPr>
              <a:xfrm>
                <a:off x="5252775" y="2328900"/>
                <a:ext cx="104350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5743" fill="none" extrusionOk="0">
                    <a:moveTo>
                      <a:pt x="1" y="502"/>
                    </a:moveTo>
                    <a:cubicBezTo>
                      <a:pt x="1" y="502"/>
                      <a:pt x="1828" y="1"/>
                      <a:pt x="2915" y="1523"/>
                    </a:cubicBezTo>
                    <a:cubicBezTo>
                      <a:pt x="4174" y="3286"/>
                      <a:pt x="3131" y="5743"/>
                      <a:pt x="1346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71">
                <a:extLst>
                  <a:ext uri="{FF2B5EF4-FFF2-40B4-BE49-F238E27FC236}">
                    <a16:creationId xmlns:a16="http://schemas.microsoft.com/office/drawing/2014/main" id="{A4EAB349-D748-6FD7-4ADD-6B9F704CD11E}"/>
                  </a:ext>
                </a:extLst>
              </p:cNvPr>
              <p:cNvSpPr/>
              <p:nvPr/>
            </p:nvSpPr>
            <p:spPr>
              <a:xfrm>
                <a:off x="5229200" y="2544325"/>
                <a:ext cx="94750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4703" fill="none" extrusionOk="0">
                    <a:moveTo>
                      <a:pt x="1" y="4239"/>
                    </a:moveTo>
                    <a:cubicBezTo>
                      <a:pt x="1" y="4239"/>
                      <a:pt x="1977" y="4702"/>
                      <a:pt x="2973" y="3321"/>
                    </a:cubicBezTo>
                    <a:cubicBezTo>
                      <a:pt x="3790" y="2192"/>
                      <a:pt x="3322" y="1"/>
                      <a:pt x="1336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71">
                <a:extLst>
                  <a:ext uri="{FF2B5EF4-FFF2-40B4-BE49-F238E27FC236}">
                    <a16:creationId xmlns:a16="http://schemas.microsoft.com/office/drawing/2014/main" id="{3DD5C3EC-C946-D24B-4F3A-2A379D3C5633}"/>
                  </a:ext>
                </a:extLst>
              </p:cNvPr>
              <p:cNvSpPr/>
              <p:nvPr/>
            </p:nvSpPr>
            <p:spPr>
              <a:xfrm>
                <a:off x="5299375" y="2462400"/>
                <a:ext cx="3925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918" fill="none" extrusionOk="0">
                    <a:moveTo>
                      <a:pt x="637" y="0"/>
                    </a:moveTo>
                    <a:cubicBezTo>
                      <a:pt x="637" y="0"/>
                      <a:pt x="1569" y="640"/>
                      <a:pt x="1461" y="2159"/>
                    </a:cubicBezTo>
                    <a:cubicBezTo>
                      <a:pt x="1345" y="3713"/>
                      <a:pt x="0" y="3918"/>
                      <a:pt x="0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71">
                <a:extLst>
                  <a:ext uri="{FF2B5EF4-FFF2-40B4-BE49-F238E27FC236}">
                    <a16:creationId xmlns:a16="http://schemas.microsoft.com/office/drawing/2014/main" id="{B175A1AE-7DE0-F514-C532-FFEC6D782FF7}"/>
                  </a:ext>
                </a:extLst>
              </p:cNvPr>
              <p:cNvSpPr/>
              <p:nvPr/>
            </p:nvSpPr>
            <p:spPr>
              <a:xfrm>
                <a:off x="51525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2536" y="1282"/>
                    </a:moveTo>
                    <a:cubicBezTo>
                      <a:pt x="2536" y="1282"/>
                      <a:pt x="633" y="1857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71">
                <a:extLst>
                  <a:ext uri="{FF2B5EF4-FFF2-40B4-BE49-F238E27FC236}">
                    <a16:creationId xmlns:a16="http://schemas.microsoft.com/office/drawing/2014/main" id="{2BEDA339-98C2-1795-4F4F-ACFFD4BDF4F2}"/>
                  </a:ext>
                </a:extLst>
              </p:cNvPr>
              <p:cNvSpPr/>
              <p:nvPr/>
            </p:nvSpPr>
            <p:spPr>
              <a:xfrm>
                <a:off x="5135775" y="2485400"/>
                <a:ext cx="40850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693" fill="none" extrusionOk="0">
                    <a:moveTo>
                      <a:pt x="1634" y="1"/>
                    </a:moveTo>
                    <a:cubicBezTo>
                      <a:pt x="1634" y="1"/>
                      <a:pt x="0" y="761"/>
                      <a:pt x="820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71">
              <a:extLst>
                <a:ext uri="{FF2B5EF4-FFF2-40B4-BE49-F238E27FC236}">
                  <a16:creationId xmlns:a16="http://schemas.microsoft.com/office/drawing/2014/main" id="{6CC25C2F-E67D-D663-5215-E9DBC4B19775}"/>
                </a:ext>
              </a:extLst>
            </p:cNvPr>
            <p:cNvGrpSpPr/>
            <p:nvPr/>
          </p:nvGrpSpPr>
          <p:grpSpPr>
            <a:xfrm flipH="1">
              <a:off x="-456998" y="576802"/>
              <a:ext cx="3630404" cy="1179339"/>
              <a:chOff x="5363575" y="1526000"/>
              <a:chExt cx="627750" cy="203925"/>
            </a:xfrm>
          </p:grpSpPr>
          <p:sp>
            <p:nvSpPr>
              <p:cNvPr id="1173" name="Google Shape;1173;p71">
                <a:extLst>
                  <a:ext uri="{FF2B5EF4-FFF2-40B4-BE49-F238E27FC236}">
                    <a16:creationId xmlns:a16="http://schemas.microsoft.com/office/drawing/2014/main" id="{213140DC-CE81-3C4E-5FAE-0372B3581D3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71">
                <a:extLst>
                  <a:ext uri="{FF2B5EF4-FFF2-40B4-BE49-F238E27FC236}">
                    <a16:creationId xmlns:a16="http://schemas.microsoft.com/office/drawing/2014/main" id="{61512E04-E3A1-2E79-FC05-43929BE5DA49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71">
                <a:extLst>
                  <a:ext uri="{FF2B5EF4-FFF2-40B4-BE49-F238E27FC236}">
                    <a16:creationId xmlns:a16="http://schemas.microsoft.com/office/drawing/2014/main" id="{530A9AD4-7693-B69F-E7B6-9739B362E3BA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71">
                <a:extLst>
                  <a:ext uri="{FF2B5EF4-FFF2-40B4-BE49-F238E27FC236}">
                    <a16:creationId xmlns:a16="http://schemas.microsoft.com/office/drawing/2014/main" id="{41B818FA-B8C9-08B2-AB8A-F1B6D1730CF2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71">
                <a:extLst>
                  <a:ext uri="{FF2B5EF4-FFF2-40B4-BE49-F238E27FC236}">
                    <a16:creationId xmlns:a16="http://schemas.microsoft.com/office/drawing/2014/main" id="{076173B4-CB34-89E9-4052-33E161F58100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71">
                <a:extLst>
                  <a:ext uri="{FF2B5EF4-FFF2-40B4-BE49-F238E27FC236}">
                    <a16:creationId xmlns:a16="http://schemas.microsoft.com/office/drawing/2014/main" id="{F34E3D6F-2D54-034F-D93A-78505EAD261B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71">
                <a:extLst>
                  <a:ext uri="{FF2B5EF4-FFF2-40B4-BE49-F238E27FC236}">
                    <a16:creationId xmlns:a16="http://schemas.microsoft.com/office/drawing/2014/main" id="{CBD71934-9559-2938-4D0F-8E35DDAAB9DD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71">
                <a:extLst>
                  <a:ext uri="{FF2B5EF4-FFF2-40B4-BE49-F238E27FC236}">
                    <a16:creationId xmlns:a16="http://schemas.microsoft.com/office/drawing/2014/main" id="{30030101-7E11-DDA4-749A-B9035137E54B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71">
                <a:extLst>
                  <a:ext uri="{FF2B5EF4-FFF2-40B4-BE49-F238E27FC236}">
                    <a16:creationId xmlns:a16="http://schemas.microsoft.com/office/drawing/2014/main" id="{58221E42-626E-1C09-A4F3-AA4056C5740B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71">
              <a:extLst>
                <a:ext uri="{FF2B5EF4-FFF2-40B4-BE49-F238E27FC236}">
                  <a16:creationId xmlns:a16="http://schemas.microsoft.com/office/drawing/2014/main" id="{911B6470-92E1-2E5B-2D03-4C0EA731A582}"/>
                </a:ext>
              </a:extLst>
            </p:cNvPr>
            <p:cNvGrpSpPr/>
            <p:nvPr/>
          </p:nvGrpSpPr>
          <p:grpSpPr>
            <a:xfrm rot="10800000">
              <a:off x="-456998" y="3305752"/>
              <a:ext cx="3630404" cy="1179339"/>
              <a:chOff x="5363575" y="1526000"/>
              <a:chExt cx="627750" cy="203925"/>
            </a:xfrm>
          </p:grpSpPr>
          <p:sp>
            <p:nvSpPr>
              <p:cNvPr id="1183" name="Google Shape;1183;p71">
                <a:extLst>
                  <a:ext uri="{FF2B5EF4-FFF2-40B4-BE49-F238E27FC236}">
                    <a16:creationId xmlns:a16="http://schemas.microsoft.com/office/drawing/2014/main" id="{BA5C6AA3-9E09-E8EE-68A8-D8FA341F872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71">
                <a:extLst>
                  <a:ext uri="{FF2B5EF4-FFF2-40B4-BE49-F238E27FC236}">
                    <a16:creationId xmlns:a16="http://schemas.microsoft.com/office/drawing/2014/main" id="{947B74A5-0AE8-8F0F-F50B-CF77A7AD79C1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71">
                <a:extLst>
                  <a:ext uri="{FF2B5EF4-FFF2-40B4-BE49-F238E27FC236}">
                    <a16:creationId xmlns:a16="http://schemas.microsoft.com/office/drawing/2014/main" id="{C3653B71-8F7F-4747-B551-05ED2377879C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71">
                <a:extLst>
                  <a:ext uri="{FF2B5EF4-FFF2-40B4-BE49-F238E27FC236}">
                    <a16:creationId xmlns:a16="http://schemas.microsoft.com/office/drawing/2014/main" id="{1A17E449-9D21-12CD-378E-255F75C043BD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71">
                <a:extLst>
                  <a:ext uri="{FF2B5EF4-FFF2-40B4-BE49-F238E27FC236}">
                    <a16:creationId xmlns:a16="http://schemas.microsoft.com/office/drawing/2014/main" id="{3E485558-CC08-E0EB-25B7-E1A122CC7F99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71">
                <a:extLst>
                  <a:ext uri="{FF2B5EF4-FFF2-40B4-BE49-F238E27FC236}">
                    <a16:creationId xmlns:a16="http://schemas.microsoft.com/office/drawing/2014/main" id="{14F10686-3A2C-5782-5D42-902DF7D15B54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71">
                <a:extLst>
                  <a:ext uri="{FF2B5EF4-FFF2-40B4-BE49-F238E27FC236}">
                    <a16:creationId xmlns:a16="http://schemas.microsoft.com/office/drawing/2014/main" id="{19F85E0F-F23C-8A36-1288-E4E1289C6D73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71">
                <a:extLst>
                  <a:ext uri="{FF2B5EF4-FFF2-40B4-BE49-F238E27FC236}">
                    <a16:creationId xmlns:a16="http://schemas.microsoft.com/office/drawing/2014/main" id="{B02C7F88-E0E4-E291-1213-6E0D2A47A0F2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71">
                <a:extLst>
                  <a:ext uri="{FF2B5EF4-FFF2-40B4-BE49-F238E27FC236}">
                    <a16:creationId xmlns:a16="http://schemas.microsoft.com/office/drawing/2014/main" id="{6411ABC2-3AFE-7B14-C0C5-B3102A1D2570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2" name="Google Shape;1192;p71">
            <a:extLst>
              <a:ext uri="{FF2B5EF4-FFF2-40B4-BE49-F238E27FC236}">
                <a16:creationId xmlns:a16="http://schemas.microsoft.com/office/drawing/2014/main" id="{8FB8C003-E440-2FEB-DE48-189DD97E213A}"/>
              </a:ext>
            </a:extLst>
          </p:cNvPr>
          <p:cNvGrpSpPr/>
          <p:nvPr/>
        </p:nvGrpSpPr>
        <p:grpSpPr>
          <a:xfrm>
            <a:off x="841033" y="1996049"/>
            <a:ext cx="2379887" cy="1258930"/>
            <a:chOff x="5378158" y="3158452"/>
            <a:chExt cx="2379887" cy="1258930"/>
          </a:xfrm>
        </p:grpSpPr>
        <p:sp>
          <p:nvSpPr>
            <p:cNvPr id="1193" name="Google Shape;1193;p71">
              <a:extLst>
                <a:ext uri="{FF2B5EF4-FFF2-40B4-BE49-F238E27FC236}">
                  <a16:creationId xmlns:a16="http://schemas.microsoft.com/office/drawing/2014/main" id="{1B1AC670-A97E-7180-0475-DC10814E0B58}"/>
                </a:ext>
              </a:extLst>
            </p:cNvPr>
            <p:cNvSpPr/>
            <p:nvPr/>
          </p:nvSpPr>
          <p:spPr>
            <a:xfrm>
              <a:off x="7501551" y="3158452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>
              <a:extLst>
                <a:ext uri="{FF2B5EF4-FFF2-40B4-BE49-F238E27FC236}">
                  <a16:creationId xmlns:a16="http://schemas.microsoft.com/office/drawing/2014/main" id="{EBE6FE38-6EDB-B706-C064-3D10B53C805A}"/>
                </a:ext>
              </a:extLst>
            </p:cNvPr>
            <p:cNvSpPr/>
            <p:nvPr/>
          </p:nvSpPr>
          <p:spPr>
            <a:xfrm>
              <a:off x="5378158" y="4300675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5911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>
            <a:spLocks noGrp="1"/>
          </p:cNvSpPr>
          <p:nvPr>
            <p:ph type="title"/>
          </p:nvPr>
        </p:nvSpPr>
        <p:spPr>
          <a:xfrm>
            <a:off x="3206558" y="1922858"/>
            <a:ext cx="5489876" cy="16088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407" name="Google Shape;407;p41"/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9" name="Google Shape;409;p41"/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/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/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/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/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/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/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/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/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/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/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/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/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>
            <a:off x="978195" y="898463"/>
            <a:ext cx="6549655" cy="1430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Project Overview</a:t>
            </a:r>
            <a:endParaRPr sz="6000" dirty="0"/>
          </a:p>
        </p:txBody>
      </p:sp>
      <p:sp>
        <p:nvSpPr>
          <p:cNvPr id="386" name="Google Shape;386;p40"/>
          <p:cNvSpPr txBox="1">
            <a:spLocks noGrp="1"/>
          </p:cNvSpPr>
          <p:nvPr>
            <p:ph type="subTitle" idx="1"/>
          </p:nvPr>
        </p:nvSpPr>
        <p:spPr>
          <a:xfrm>
            <a:off x="1275907" y="2756475"/>
            <a:ext cx="6362031" cy="195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project uses mental health survey data from Kaggle to develop an end-to-end data engineering.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Objective: Implement data engineering processes such as ETL, database integration, and web development using Flask.</a:t>
            </a:r>
          </a:p>
        </p:txBody>
      </p:sp>
      <p:grpSp>
        <p:nvGrpSpPr>
          <p:cNvPr id="387" name="Google Shape;387;p40"/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/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/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/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/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/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/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3629B85-5D6E-7BFA-153F-895C93A89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CDC8713B-7831-A27E-D02F-734E503A75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8843" y="2194525"/>
            <a:ext cx="5567446" cy="18476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A6BA9277-1B11-21F9-7EDE-4332ADD4432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6797A4-7EC0-2587-EC27-C85FE64E4BB9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2620B4B1-C440-6330-00DB-29F4CA5B6C94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A98F854F-E9BC-0605-131B-F032AD383245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52FD7633-5931-A521-1E36-DA74BE1E0FDF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629E8424-1C07-396D-E463-323D442816A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486AF109-39A4-2CB7-3E6F-351D9BE5333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112A0C3-1489-0812-1C0C-8FF2B22718F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1D0ABC0-2008-3B16-2974-6DFA0F7C3759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2B39B30B-C2DD-F56E-F64B-0CF268FD0E7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47DFA2AE-806F-99E0-E46F-8BDF6FB7B0B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61AA99BB-B4B3-34D7-1282-D54EB48AD10E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42C0152F-C462-A9AA-3FC0-BC5307FEC0C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0533B129-8ED6-CE48-E704-DE20AFAACEA2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7DDAD0E-9A69-13A1-5A3E-49EC3812524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BEADA6BE-FD41-3AD8-0C03-C0D37617B92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A206104A-1F11-6CF6-E915-CAD9A73D834F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C1AC33F1-4739-BDEC-0264-C9351980DC8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E1C9736-9258-B8E2-B05E-382758A477F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F36455BD-7350-856D-3AC7-DD6B89A9EE4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A32E7F22-3C69-142B-376B-60519737BB7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080D282-5025-756A-399D-21747820EAB3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EAB5487-DB15-26F2-C1D2-BFD6A6F767B6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DF5FAFC9-826F-4A64-C82A-6A644444217A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54AB428-F7E6-F210-3F04-580319DB8762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76A12DE3-A83C-02E8-3D99-05FAB4794ED0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12ACE07-7796-B2EB-F39C-DFE6EC17D599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AB95B8C0-4988-6F46-ADDC-A5FDCE9F320A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0B2380FB-0E6A-04C1-73BE-7747854B66E6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C47E212-4811-9178-C971-AB2F44077DF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2F936F99-A344-A82D-0925-B4A5DCCA806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FBA12F44-6AD9-E598-F0F3-08FDCB25A1E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C63E445E-B48F-FAB6-14E4-C6ECB4EE31D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8FAE1925-1947-BFCA-CE4F-C69EB62E006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BEB8A129-D732-5B12-9F0C-18CBF87D0CB8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5FEAC044-7683-3C66-301B-62DE6F2DE77C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15181273-ABCD-F683-12FE-6E101DEDE208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56B30F5-95D4-2E06-B0F5-C8280FFD8810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8E59D665-EF8C-A7F5-B639-4282A7A0FD2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680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 Process</a:t>
            </a:r>
            <a:endParaRPr dirty="0"/>
          </a:p>
        </p:txBody>
      </p:sp>
      <p:grpSp>
        <p:nvGrpSpPr>
          <p:cNvPr id="459" name="Google Shape;459;p43"/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/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/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/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/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/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/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/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/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/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/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/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/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/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/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/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/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/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/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body" idx="1"/>
          </p:nvPr>
        </p:nvSpPr>
        <p:spPr>
          <a:xfrm>
            <a:off x="719999" y="1751700"/>
            <a:ext cx="4556359" cy="2262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Removing Duplicates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Handling  missing values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Normalizing data types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Pandas, Jupyter Notebook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D11CD1B-4A9F-F4C6-01FE-5701FEFAB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681B4E9-40EE-0316-16E6-EC3F22D29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24" y="475833"/>
            <a:ext cx="4109776" cy="406602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80FE0B-E61E-9EF9-AF0C-AA52DF6F5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965" y="467608"/>
            <a:ext cx="3989197" cy="4074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B83BDD-C71B-7BB5-C29B-4A8DD3F56A46}"/>
              </a:ext>
            </a:extLst>
          </p:cNvPr>
          <p:cNvSpPr txBox="1"/>
          <p:nvPr/>
        </p:nvSpPr>
        <p:spPr>
          <a:xfrm>
            <a:off x="1461788" y="75723"/>
            <a:ext cx="2383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</p:txBody>
      </p:sp>
    </p:spTree>
    <p:extLst>
      <p:ext uri="{BB962C8B-B14F-4D97-AF65-F5344CB8AC3E}">
        <p14:creationId xmlns:p14="http://schemas.microsoft.com/office/powerpoint/2010/main" val="1671980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D470B3D1-66F3-7EBB-6569-E9442689A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6A11E0C3-CF25-E233-9C74-796004D261B0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C64FEB56-4327-970E-09D0-94AA2F9D7CE6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8C41B2-DFF9-6AF1-391E-6928409FED6B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FB1342-3349-2221-5E46-90A41540CE97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D59C93E5-0883-067A-5914-605C62F3BAE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C522126C-3B96-E2D1-F88B-3849467DB56B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D3CCC17C-A962-3CAF-B7C7-547AD18E62D3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B0170A4-6755-10FC-6528-6673C39F4A99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CCBD2843-EC97-7318-A10A-350321923934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FD8DF03-D51E-D0D1-E770-CFD083D0E40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D2BDAE65-C520-CE89-3064-9D843E4044F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42640FC7-E2C7-07EF-A8DB-EA2FFECE032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CD6104C8-63EE-DEDA-219F-CE48E5B9A108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CCC77972-AD6F-621D-619F-A70ACBBC186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DC533479-49D1-5412-0FAE-5C7ECECC212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471D971-DC77-50C6-E716-6F3B7AF56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150" y="539500"/>
            <a:ext cx="4218260" cy="4434865"/>
          </a:xfrm>
          <a:prstGeom prst="rect">
            <a:avLst/>
          </a:prstGeom>
        </p:spPr>
      </p:pic>
      <p:pic>
        <p:nvPicPr>
          <p:cNvPr id="9" name="Picture 8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F61F3A9E-A2F8-ED97-60BD-B1A342CB6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035" y="539500"/>
            <a:ext cx="3965426" cy="44348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CA909C-2D08-5A82-FB2E-499184250DDA}"/>
              </a:ext>
            </a:extLst>
          </p:cNvPr>
          <p:cNvSpPr txBox="1"/>
          <p:nvPr/>
        </p:nvSpPr>
        <p:spPr>
          <a:xfrm>
            <a:off x="965681" y="120901"/>
            <a:ext cx="19383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10302"/>
      </p:ext>
    </p:extLst>
  </p:cSld>
  <p:clrMapOvr>
    <a:masterClrMapping/>
  </p:clrMapOvr>
</p:sld>
</file>

<file path=ppt/theme/theme1.xml><?xml version="1.0" encoding="utf-8"?>
<a:theme xmlns:a="http://schemas.openxmlformats.org/drawingml/2006/main" name="Mental Health and Well-being - Health - 10th Grade by Slidesgo">
  <a:themeElements>
    <a:clrScheme name="Simple Light">
      <a:dk1>
        <a:srgbClr val="342520"/>
      </a:dk1>
      <a:lt1>
        <a:srgbClr val="EFEFEF"/>
      </a:lt1>
      <a:dk2>
        <a:srgbClr val="D2E5DF"/>
      </a:dk2>
      <a:lt2>
        <a:srgbClr val="9EBDB3"/>
      </a:lt2>
      <a:accent1>
        <a:srgbClr val="00368C"/>
      </a:accent1>
      <a:accent2>
        <a:srgbClr val="4B7BC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25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376</Words>
  <Application>Microsoft Macintosh PowerPoint</Application>
  <PresentationFormat>On-screen Show (16:9)</PresentationFormat>
  <Paragraphs>92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.SF NS</vt:lpstr>
      <vt:lpstr>Anaheim</vt:lpstr>
      <vt:lpstr>Arial</vt:lpstr>
      <vt:lpstr>Be Vietnam Pro</vt:lpstr>
      <vt:lpstr>DM Sans</vt:lpstr>
      <vt:lpstr>Lato</vt:lpstr>
      <vt:lpstr>Mental Health and Well-being - Health - 10th Grade by Slidesgo</vt:lpstr>
      <vt:lpstr>Mental Health Data Engineering Project</vt:lpstr>
      <vt:lpstr>Our team</vt:lpstr>
      <vt:lpstr>Table of contents</vt:lpstr>
      <vt:lpstr>Project Overview</vt:lpstr>
      <vt:lpstr>Project Overview</vt:lpstr>
      <vt:lpstr>Data Cleaning Process</vt:lpstr>
      <vt:lpstr>Data Cleaning Process</vt:lpstr>
      <vt:lpstr>PowerPoint Presentation</vt:lpstr>
      <vt:lpstr>PowerPoint Presentation</vt:lpstr>
      <vt:lpstr>Exploratory Data Analysis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ETL Process</vt:lpstr>
      <vt:lpstr>Strategies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Connecting Jupyter to Database</vt:lpstr>
      <vt:lpstr>Connecting Jupyter Notebook</vt:lpstr>
      <vt:lpstr>PowerPoint Presentation</vt:lpstr>
      <vt:lpstr>Data Alterations and ERD</vt:lpstr>
      <vt:lpstr>Data Alterations and ERD (Postgres)</vt:lpstr>
      <vt:lpstr>Alter Table Schema</vt:lpstr>
      <vt:lpstr>PowerPoint Presentation</vt:lpstr>
      <vt:lpstr>Flask Web Application</vt:lpstr>
      <vt:lpstr>Flask Web Application</vt:lpstr>
      <vt:lpstr>Flask Snippets</vt:lpstr>
      <vt:lpstr>Flask Snippets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Yara El-Emam</cp:lastModifiedBy>
  <cp:revision>45</cp:revision>
  <dcterms:modified xsi:type="dcterms:W3CDTF">2024-10-18T02:39:45Z</dcterms:modified>
</cp:coreProperties>
</file>